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7" r:id="rId1"/>
    <p:sldMasterId id="2147483718" r:id="rId2"/>
  </p:sldMasterIdLst>
  <p:notesMasterIdLst>
    <p:notesMasterId r:id="rId57"/>
  </p:notesMasterIdLst>
  <p:sldIdLst>
    <p:sldId id="256" r:id="rId3"/>
    <p:sldId id="257" r:id="rId4"/>
    <p:sldId id="258" r:id="rId5"/>
    <p:sldId id="259" r:id="rId6"/>
    <p:sldId id="260" r:id="rId7"/>
    <p:sldId id="261" r:id="rId8"/>
    <p:sldId id="262" r:id="rId9"/>
    <p:sldId id="263" r:id="rId10"/>
    <p:sldId id="309"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10" r:id="rId43"/>
    <p:sldId id="311"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397FF9-3F80-4D4C-B1EC-4BBE7CFB41EF}">
  <a:tblStyle styleId="{59397FF9-3F80-4D4C-B1EC-4BBE7CFB41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32" y="10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4b7d7734d4_0_1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4067680081_2_10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3" name="Google Shape;1163;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64" name="Google Shape;1164;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4067680081_2_11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4067680081_2_11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Don’t be frustrated! Keep an open mind – you’re here to learn.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endParaRPr sz="1100" b="0" i="0" u="none" strike="noStrike" cap="none">
              <a:solidFill>
                <a:schemeClr val="dk1"/>
              </a:solidFill>
              <a:latin typeface="Calibri"/>
              <a:ea typeface="Calibri"/>
              <a:cs typeface="Calibri"/>
              <a:sym typeface="Calibri"/>
            </a:endParaRPr>
          </a:p>
        </p:txBody>
      </p:sp>
      <p:sp>
        <p:nvSpPr>
          <p:cNvPr id="1170" name="Google Shape;1170;g4067680081_2_11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067680081_2_11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g4067680081_2_11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 are a blank slate.</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 have permission to struggle. To fail. To not “get” everything immediately. </a:t>
            </a:r>
            <a:endParaRPr sz="1100" b="0" i="0" u="none" strike="noStrike" cap="none">
              <a:solidFill>
                <a:schemeClr val="dk1"/>
              </a:solidFill>
              <a:latin typeface="Calibri"/>
              <a:ea typeface="Calibri"/>
              <a:cs typeface="Calibri"/>
              <a:sym typeface="Calibri"/>
            </a:endParaRPr>
          </a:p>
        </p:txBody>
      </p:sp>
      <p:sp>
        <p:nvSpPr>
          <p:cNvPr id="1176" name="Google Shape;1176;g4067680081_2_11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4067680081_2_1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7" name="Google Shape;1187;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 there are a few obstacles in the way.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Things that will frustrate you…</a:t>
            </a:r>
            <a:endParaRPr sz="1100" b="0" i="0" u="none" strike="noStrike" cap="none">
              <a:solidFill>
                <a:schemeClr val="dk1"/>
              </a:solidFill>
              <a:latin typeface="Calibri"/>
              <a:ea typeface="Calibri"/>
              <a:cs typeface="Calibri"/>
              <a:sym typeface="Calibri"/>
            </a:endParaRPr>
          </a:p>
        </p:txBody>
      </p:sp>
      <p:sp>
        <p:nvSpPr>
          <p:cNvPr id="1188" name="Google Shape;1188;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4067680081_2_13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3" name="Google Shape;1193;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1</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It’s confusing, difficult, and there’s a ton to learn. But it’s super rewarding when you _do_ learn why your code broke or is working.</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94" name="Google Shape;1194;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4067680081_2_14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3" name="Google Shape;1203;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2</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There will be many moments where you will doubt yourself.</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Everyone was where you are at some point in their career. Every single developer. Me too.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takes time but you have what it takes; you were selected for this program because we know you have what it takes.</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first few weeks will be difficult, but everyone will be on a pretty level playing field a few weeks in.</a:t>
            </a:r>
            <a:endParaRPr sz="1100" b="0" i="0" u="none" strike="noStrike" cap="none">
              <a:solidFill>
                <a:schemeClr val="dk1"/>
              </a:solidFill>
              <a:latin typeface="Calibri"/>
              <a:ea typeface="Calibri"/>
              <a:cs typeface="Calibri"/>
              <a:sym typeface="Calibri"/>
            </a:endParaRPr>
          </a:p>
        </p:txBody>
      </p:sp>
      <p:sp>
        <p:nvSpPr>
          <p:cNvPr id="1204" name="Google Shape;1204;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4067680081_2_14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Obstacle 2 – you have a ton of ground to cover! </a:t>
            </a:r>
            <a:endParaRPr sz="1300"/>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There’s a lot to learn, and it can be intimidating. But honestly, 6 months will be over before you know it. </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12" name="Google Shape;1212;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4067680081_2_1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4067680081_2_1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And will take a while to master. Persisting in general is the #1 hardest thing in this course.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Perhaps tied with having self-confidence (talk about imposter syndrome).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20" name="Google Shape;1220;g4067680081_2_1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Frustration = learning, seriously. Here’s the author of a pretty famous book on the mean stack: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how do we get through this frustration and actually learn?</a:t>
            </a:r>
            <a:endParaRPr sz="1100" b="0" i="0" u="none" strike="noStrike" cap="none">
              <a:solidFill>
                <a:schemeClr val="dk1"/>
              </a:solidFill>
              <a:latin typeface="Calibri"/>
              <a:ea typeface="Calibri"/>
              <a:cs typeface="Calibri"/>
              <a:sym typeface="Calibri"/>
            </a:endParaRPr>
          </a:p>
        </p:txBody>
      </p:sp>
      <p:sp>
        <p:nvSpPr>
          <p:cNvPr id="1230" name="Google Shape;1230;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4b7d7734d4_0_1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4b7d7734d4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4067680081_2_16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8" name="Google Shape;1238;g4067680081_2_16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39" name="Google Shape;1239;g4067680081_2_16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4067680081_2_1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6" name="Google Shape;1266;g4067680081_2_17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67" name="Google Shape;1267;g4067680081_2_17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4067680081_2_18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g4067680081_2_1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Questions?</a:t>
            </a:r>
            <a:endParaRPr sz="1300"/>
          </a:p>
        </p:txBody>
      </p:sp>
      <p:sp>
        <p:nvSpPr>
          <p:cNvPr id="1295" name="Google Shape;1295;g4067680081_2_1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4067680081_2_19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2" name="Google Shape;1322;g4067680081_2_19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This is a Trilogy image of students and does not violate copyright laws. </a:t>
            </a:r>
            <a:endParaRPr sz="1100" b="0" i="0" u="none" strike="noStrike" cap="none">
              <a:solidFill>
                <a:schemeClr val="dk1"/>
              </a:solidFill>
              <a:latin typeface="Calibri"/>
              <a:ea typeface="Calibri"/>
              <a:cs typeface="Calibri"/>
              <a:sym typeface="Calibri"/>
            </a:endParaRPr>
          </a:p>
        </p:txBody>
      </p:sp>
      <p:sp>
        <p:nvSpPr>
          <p:cNvPr id="1323" name="Google Shape;1323;g4067680081_2_19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0" name="Google Shape;1330;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Of course, to do this, you’ll need to be great at googling!</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This is arguably the best/most important skill you can use.</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sz="1100" b="0" i="0" u="none" strike="noStrike" cap="none">
              <a:solidFill>
                <a:schemeClr val="dk1"/>
              </a:solidFill>
              <a:latin typeface="Calibri"/>
              <a:ea typeface="Calibri"/>
              <a:cs typeface="Calibri"/>
              <a:sym typeface="Calibri"/>
            </a:endParaRPr>
          </a:p>
          <a:p>
            <a:pPr marL="165100" marR="0" lvl="0" indent="-158750" algn="l" rtl="0">
              <a:spcBef>
                <a:spcPts val="0"/>
              </a:spcBef>
              <a:spcAft>
                <a:spcPts val="0"/>
              </a:spcAft>
              <a:buClr>
                <a:schemeClr val="dk1"/>
              </a:buClr>
              <a:buSzPts val="1100"/>
              <a:buFont typeface="Calibri"/>
              <a:buChar char="-"/>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31" name="Google Shape;1331;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8" name="Google Shape;1338;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we’ve talked about the journey and how to be successful, let’s talk about the stops along the way.</a:t>
            </a:r>
            <a:endParaRPr sz="1100" b="0" i="0" u="none" strike="noStrike" cap="none">
              <a:solidFill>
                <a:schemeClr val="dk1"/>
              </a:solidFill>
              <a:latin typeface="Calibri"/>
              <a:ea typeface="Calibri"/>
              <a:cs typeface="Calibri"/>
              <a:sym typeface="Calibri"/>
            </a:endParaRPr>
          </a:p>
        </p:txBody>
      </p:sp>
      <p:sp>
        <p:nvSpPr>
          <p:cNvPr id="1339" name="Google Shape;1339;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4067680081_2_21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Here’s what our days will look like.</a:t>
            </a:r>
            <a:endParaRPr sz="1300"/>
          </a:p>
          <a:p>
            <a:pPr marL="0" marR="0" lvl="0" indent="0" algn="l" rtl="0">
              <a:lnSpc>
                <a:spcPct val="100000"/>
              </a:lnSpc>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Question: How do you learn to code? (NEXT)</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45" name="Google Shape;1345;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4067680081_2_21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7" name="Google Shape;1357;g4067680081_2_2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By coding! Unfortunate, right?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We’ll get a ton of in-class practice reading and writing code, so the course quickly becomes “code-centric”. </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Most days will be much less presentation-heavy than today.</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Questions?</a:t>
            </a:r>
            <a:endParaRPr sz="1300"/>
          </a:p>
        </p:txBody>
      </p:sp>
      <p:sp>
        <p:nvSpPr>
          <p:cNvPr id="1358" name="Google Shape;1358;g4067680081_2_2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2" name="Google Shape;1372;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That said, let’s check some things off of a list.</a:t>
            </a:r>
            <a:endParaRPr sz="1100" b="0" i="0" u="none" strike="noStrike" cap="none">
              <a:solidFill>
                <a:schemeClr val="dk1"/>
              </a:solidFill>
              <a:latin typeface="Calibri"/>
              <a:ea typeface="Calibri"/>
              <a:cs typeface="Calibri"/>
              <a:sym typeface="Calibri"/>
            </a:endParaRPr>
          </a:p>
        </p:txBody>
      </p:sp>
      <p:sp>
        <p:nvSpPr>
          <p:cNvPr id="1373" name="Google Shape;1373;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4067680081_2_23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8" name="Google Shape;1378;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9" name="Google Shape;1379;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4067680081_2_5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shutterstock_520041586</a:t>
            </a:r>
            <a:endParaRPr sz="1100" b="0" i="0" u="none" strike="noStrike" cap="none">
              <a:solidFill>
                <a:schemeClr val="dk1"/>
              </a:solidFill>
              <a:latin typeface="Calibri"/>
              <a:ea typeface="Calibri"/>
              <a:cs typeface="Calibri"/>
              <a:sym typeface="Calibri"/>
            </a:endParaRPr>
          </a:p>
        </p:txBody>
      </p:sp>
      <p:sp>
        <p:nvSpPr>
          <p:cNvPr id="1099" name="Google Shape;1099;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4067680081_2_23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92" name="Google Shape;1392;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4067680081_2_24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2" name="Google Shape;1402;g4067680081_2_2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03" name="Google Shape;1403;g4067680081_2_2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13" name="Google Shape;1413;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4067680081_2_25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8" name="Google Shape;1418;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what exactly does it mean to be a “full stack developer?”</a:t>
            </a:r>
            <a:endParaRPr sz="1100" b="0" i="0" u="none" strike="noStrike" cap="none">
              <a:solidFill>
                <a:schemeClr val="dk1"/>
              </a:solidFill>
              <a:latin typeface="Calibri"/>
              <a:ea typeface="Calibri"/>
              <a:cs typeface="Calibri"/>
              <a:sym typeface="Calibri"/>
            </a:endParaRPr>
          </a:p>
        </p:txBody>
      </p:sp>
      <p:sp>
        <p:nvSpPr>
          <p:cNvPr id="1419" name="Google Shape;1419;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5" name="Google Shape;1425;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Let’s use YouTube as an example. (Go to YouTube and do basic search)</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learn all of this in time, but a basic YouTube search requires two things:</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”frontend” – the graphical user interface which responds to what I type</a:t>
            </a:r>
            <a:endParaRPr sz="1300"/>
          </a:p>
          <a:p>
            <a:pPr marL="215900" marR="0" lvl="0" indent="-209550" algn="l" rtl="0">
              <a:spcBef>
                <a:spcPts val="0"/>
              </a:spcBef>
              <a:spcAft>
                <a:spcPts val="0"/>
              </a:spcAft>
              <a:buClr>
                <a:schemeClr val="dk1"/>
              </a:buClr>
              <a:buSzPts val="1100"/>
              <a:buFont typeface="Calibri"/>
              <a:buAutoNum type="arabicParenR"/>
            </a:pPr>
            <a:r>
              <a:rPr lang="en" sz="1100" b="0" i="0" u="none" strike="noStrike" cap="non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marL="215900" marR="0" lvl="0" indent="-139700" algn="l" rtl="0">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(Go to next slide)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Calibri"/>
              <a:buNone/>
            </a:pPr>
            <a:endParaRPr>
              <a:solidFill>
                <a:schemeClr val="dk1"/>
              </a:solidFill>
              <a:latin typeface="Calibri"/>
              <a:ea typeface="Calibri"/>
              <a:cs typeface="Calibri"/>
              <a:sym typeface="Calibri"/>
            </a:endParaRPr>
          </a:p>
        </p:txBody>
      </p:sp>
      <p:sp>
        <p:nvSpPr>
          <p:cNvPr id="1426" name="Google Shape;1426;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4b83b31264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4b7d7734d4_0_1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4b7d7734d4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That is “Full-Stack Development” – you can and will build the whole thing.</a:t>
            </a:r>
            <a:endParaRPr>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4b7d7734d4_0_1166: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5" name="Google Shape;1595;g4b7d7734d4_0_11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In this course, you’ll learn everything you need to be able to do this – </a:t>
            </a:r>
            <a:br>
              <a:rPr lang="en" sz="1100" b="0" i="0" u="none" strike="noStrike" cap="none">
                <a:solidFill>
                  <a:schemeClr val="dk1"/>
                </a:solidFill>
                <a:latin typeface="Calibri"/>
                <a:ea typeface="Calibri"/>
                <a:cs typeface="Calibri"/>
                <a:sym typeface="Calibri"/>
              </a:rPr>
            </a:b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you’ll be able to build complex web applications even as a single developer.</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Questions?</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596" name="Google Shape;1596;g4b7d7734d4_0_11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2" name="Google Shape;1602;g4067680081_2_30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4067680081_2_30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7" name="Google Shape;1607;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8" name="Google Shape;1608;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4067680081_2_5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7" name="Google Shape;1107;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08" name="Google Shape;1108;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4067680081_2_31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So let’s run through a couple of examples.</a:t>
            </a:r>
            <a:endParaRPr sz="1300"/>
          </a:p>
        </p:txBody>
      </p:sp>
      <p:sp>
        <p:nvSpPr>
          <p:cNvPr id="1615" name="Google Shape;1615;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7" name="Google Shape;1607;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8" name="Google Shape;1608;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1733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4067680081_2_3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7" name="Google Shape;1607;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NEXT</a:t>
            </a:r>
            <a:endParaRPr sz="1300"/>
          </a:p>
        </p:txBody>
      </p:sp>
      <p:sp>
        <p:nvSpPr>
          <p:cNvPr id="1608" name="Google Shape;1608;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95484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4ed86f4eb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4ed86f4e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4067680081_2_31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7" name="Google Shape;1627;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Your turn!</a:t>
            </a:r>
            <a:endParaRPr sz="1300"/>
          </a:p>
        </p:txBody>
      </p:sp>
      <p:sp>
        <p:nvSpPr>
          <p:cNvPr id="1628" name="Google Shape;1628;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4067680081_2_32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4" name="Google Shape;1644;g4067680081_2_32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45" name="Google Shape;1645;g4067680081_2_32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7" name="Google Shape;1667;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Re-ask the questions after a couple of minutes walking neighbor-discussion:</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folder?</a:t>
            </a:r>
            <a:endParaRPr sz="1300"/>
          </a:p>
          <a:p>
            <a:pPr marL="165100" marR="0" lvl="0" indent="-158750" algn="l" rtl="0">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How do you create a new file?</a:t>
            </a: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8" name="Google Shape;1668;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4067680081_2_3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5" name="Google Shape;1675;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6" name="Google Shape;1676;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067680081_2_34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3" name="Google Shape;1683;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4ed86f4eb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4067680081_2_7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23" name="Google Shape;1123;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8" name="Google Shape;1698;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9" name="Google Shape;1699;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4067680081_2_36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6" name="Google Shape;1706;g4067680081_2_36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07" name="Google Shape;1707;g4067680081_2_36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4" name="Google Shape;1714;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15" name="Google Shape;1715;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4067680081_2_37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Please note: students are not required to submit this activity. This is just something they should do at home after their first class.</a:t>
            </a:r>
            <a:endParaRPr/>
          </a:p>
        </p:txBody>
      </p:sp>
      <p:sp>
        <p:nvSpPr>
          <p:cNvPr id="1722" name="Google Shape;1722;g4067680081_2_3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4067680081_2_37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8" name="Google Shape;1728;g4067680081_2_3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Please note: students are not required to submit this activity. This is just something they should do at home after their first class.</a:t>
            </a:r>
            <a:endParaRPr sz="1100" b="0" i="0" u="none" strike="noStrike" cap="none">
              <a:solidFill>
                <a:schemeClr val="dk1"/>
              </a:solidFill>
              <a:latin typeface="Calibri"/>
              <a:ea typeface="Calibri"/>
              <a:cs typeface="Calibri"/>
              <a:sym typeface="Calibri"/>
            </a:endParaRPr>
          </a:p>
        </p:txBody>
      </p:sp>
      <p:sp>
        <p:nvSpPr>
          <p:cNvPr id="1729" name="Google Shape;1729;g4067680081_2_3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4067680081_2_7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g4067680081_2_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1129" name="Google Shape;1129;g4067680081_2_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4067680081_2_8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4067680081_2_8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There are a few things you can do to ensure your success</a:t>
            </a:r>
            <a:endParaRPr sz="1100" b="0" i="0" u="none" strike="noStrike" cap="none">
              <a:solidFill>
                <a:schemeClr val="dk1"/>
              </a:solidFill>
              <a:latin typeface="Calibri"/>
              <a:ea typeface="Calibri"/>
              <a:cs typeface="Calibri"/>
              <a:sym typeface="Calibri"/>
            </a:endParaRPr>
          </a:p>
        </p:txBody>
      </p:sp>
      <p:sp>
        <p:nvSpPr>
          <p:cNvPr id="1138" name="Google Shape;1138;g4067680081_2_8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4067680081_2_9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143" name="Google Shape;1143;g4067680081_2_9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4067680081_2_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g4067680081_2_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1129" name="Google Shape;1129;g4067680081_2_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8699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5. Homework No Due Date">
  <p:cSld name="CUSTOM_2_3_1_1_1_1_1_2_1_2_1_1_3_1_1">
    <p:spTree>
      <p:nvGrpSpPr>
        <p:cNvPr id="1" name="Shape 180"/>
        <p:cNvGrpSpPr/>
        <p:nvPr/>
      </p:nvGrpSpPr>
      <p:grpSpPr>
        <a:xfrm>
          <a:off x="0" y="0"/>
          <a:ext cx="0" cy="0"/>
          <a:chOff x="0" y="0"/>
          <a:chExt cx="0" cy="0"/>
        </a:xfrm>
      </p:grpSpPr>
      <p:pic>
        <p:nvPicPr>
          <p:cNvPr id="181" name="Google Shape;181;p3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2" name="Google Shape;182;p3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3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4" name="Google Shape;184;p3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 name="Google Shape;186;p30"/>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7"/>
        <p:cNvGrpSpPr/>
        <p:nvPr/>
      </p:nvGrpSpPr>
      <p:grpSpPr>
        <a:xfrm>
          <a:off x="0" y="0"/>
          <a:ext cx="0" cy="0"/>
          <a:chOff x="0" y="0"/>
          <a:chExt cx="0" cy="0"/>
        </a:xfrm>
      </p:grpSpPr>
      <p:sp>
        <p:nvSpPr>
          <p:cNvPr id="188" name="Google Shape;188;p3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9" name="Google Shape;189;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90" name="Google Shape;190;p3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 name="Google Shape;194;p3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 name="Google Shape;195;p3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96"/>
        <p:cNvGrpSpPr/>
        <p:nvPr/>
      </p:nvGrpSpPr>
      <p:grpSpPr>
        <a:xfrm>
          <a:off x="0" y="0"/>
          <a:ext cx="0" cy="0"/>
          <a:chOff x="0" y="0"/>
          <a:chExt cx="0" cy="0"/>
        </a:xfrm>
      </p:grpSpPr>
      <p:sp>
        <p:nvSpPr>
          <p:cNvPr id="197" name="Google Shape;197;p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 name="Google Shape;199;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0" name="Google Shape;200;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01" name="Google Shape;201;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2" name="Google Shape;202;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3" name="Google Shape;203;p32"/>
          <p:cNvGrpSpPr/>
          <p:nvPr/>
        </p:nvGrpSpPr>
        <p:grpSpPr>
          <a:xfrm>
            <a:off x="457200" y="1378813"/>
            <a:ext cx="776889" cy="621300"/>
            <a:chOff x="457200" y="1378813"/>
            <a:chExt cx="776889" cy="621300"/>
          </a:xfrm>
        </p:grpSpPr>
        <p:sp>
          <p:nvSpPr>
            <p:cNvPr id="204" name="Google Shape;204;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5" name="Google Shape;205;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32"/>
          <p:cNvGrpSpPr/>
          <p:nvPr/>
        </p:nvGrpSpPr>
        <p:grpSpPr>
          <a:xfrm>
            <a:off x="457200" y="2228725"/>
            <a:ext cx="776889" cy="621300"/>
            <a:chOff x="457200" y="1378813"/>
            <a:chExt cx="776889" cy="621300"/>
          </a:xfrm>
        </p:grpSpPr>
        <p:sp>
          <p:nvSpPr>
            <p:cNvPr id="207" name="Google Shape;207;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8" name="Google Shape;208;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2"/>
          <p:cNvGrpSpPr/>
          <p:nvPr/>
        </p:nvGrpSpPr>
        <p:grpSpPr>
          <a:xfrm>
            <a:off x="457200" y="3073850"/>
            <a:ext cx="776889" cy="621300"/>
            <a:chOff x="457200" y="1378813"/>
            <a:chExt cx="776889" cy="621300"/>
          </a:xfrm>
        </p:grpSpPr>
        <p:sp>
          <p:nvSpPr>
            <p:cNvPr id="210" name="Google Shape;210;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1" name="Google Shape;211;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32"/>
          <p:cNvGrpSpPr/>
          <p:nvPr/>
        </p:nvGrpSpPr>
        <p:grpSpPr>
          <a:xfrm>
            <a:off x="457200" y="3923750"/>
            <a:ext cx="776889" cy="621300"/>
            <a:chOff x="457200" y="1378813"/>
            <a:chExt cx="776889" cy="621300"/>
          </a:xfrm>
        </p:grpSpPr>
        <p:sp>
          <p:nvSpPr>
            <p:cNvPr id="213" name="Google Shape;213;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4" name="Google Shape;214;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3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 name="Google Shape;216;p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 name="Google Shape;220;p3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 name="Google Shape;221;p3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2"/>
        <p:cNvGrpSpPr/>
        <p:nvPr/>
      </p:nvGrpSpPr>
      <p:grpSpPr>
        <a:xfrm>
          <a:off x="0" y="0"/>
          <a:ext cx="0" cy="0"/>
          <a:chOff x="0" y="0"/>
          <a:chExt cx="0" cy="0"/>
        </a:xfrm>
      </p:grpSpPr>
      <p:sp>
        <p:nvSpPr>
          <p:cNvPr id="223" name="Google Shape;22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 name="Google Shape;22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6" name="Google Shape;22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7" name="Google Shape;227;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 name="Google Shape;228;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9" name="Google Shape;229;p33"/>
          <p:cNvGrpSpPr/>
          <p:nvPr/>
        </p:nvGrpSpPr>
        <p:grpSpPr>
          <a:xfrm>
            <a:off x="457200" y="1300225"/>
            <a:ext cx="776889" cy="621300"/>
            <a:chOff x="457200" y="1378813"/>
            <a:chExt cx="776889" cy="621300"/>
          </a:xfrm>
        </p:grpSpPr>
        <p:sp>
          <p:nvSpPr>
            <p:cNvPr id="230" name="Google Shape;230;p3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1" name="Google Shape;231;p3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33"/>
          <p:cNvGrpSpPr/>
          <p:nvPr/>
        </p:nvGrpSpPr>
        <p:grpSpPr>
          <a:xfrm>
            <a:off x="457200" y="2000125"/>
            <a:ext cx="776889" cy="621300"/>
            <a:chOff x="457200" y="1378813"/>
            <a:chExt cx="776889" cy="621300"/>
          </a:xfrm>
        </p:grpSpPr>
        <p:sp>
          <p:nvSpPr>
            <p:cNvPr id="233" name="Google Shape;233;p3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4" name="Google Shape;234;p3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33"/>
          <p:cNvGrpSpPr/>
          <p:nvPr/>
        </p:nvGrpSpPr>
        <p:grpSpPr>
          <a:xfrm>
            <a:off x="457200" y="2692850"/>
            <a:ext cx="776889" cy="621300"/>
            <a:chOff x="457200" y="1378813"/>
            <a:chExt cx="776889" cy="621300"/>
          </a:xfrm>
        </p:grpSpPr>
        <p:sp>
          <p:nvSpPr>
            <p:cNvPr id="236" name="Google Shape;236;p3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7" name="Google Shape;237;p3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33"/>
          <p:cNvGrpSpPr/>
          <p:nvPr/>
        </p:nvGrpSpPr>
        <p:grpSpPr>
          <a:xfrm>
            <a:off x="457200" y="3390350"/>
            <a:ext cx="776889" cy="621300"/>
            <a:chOff x="457200" y="1378813"/>
            <a:chExt cx="776889" cy="621300"/>
          </a:xfrm>
        </p:grpSpPr>
        <p:sp>
          <p:nvSpPr>
            <p:cNvPr id="239" name="Google Shape;239;p3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0" name="Google Shape;240;p3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3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 name="Google Shape;242;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3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3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8" name="Google Shape;248;p33"/>
          <p:cNvGrpSpPr/>
          <p:nvPr/>
        </p:nvGrpSpPr>
        <p:grpSpPr>
          <a:xfrm>
            <a:off x="469500" y="4083075"/>
            <a:ext cx="776889" cy="621300"/>
            <a:chOff x="457200" y="1378813"/>
            <a:chExt cx="776889" cy="621300"/>
          </a:xfrm>
        </p:grpSpPr>
        <p:sp>
          <p:nvSpPr>
            <p:cNvPr id="249" name="Google Shape;249;p3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0" name="Google Shape;250;p3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53"/>
        <p:cNvGrpSpPr/>
        <p:nvPr/>
      </p:nvGrpSpPr>
      <p:grpSpPr>
        <a:xfrm>
          <a:off x="0" y="0"/>
          <a:ext cx="0" cy="0"/>
          <a:chOff x="0" y="0"/>
          <a:chExt cx="0" cy="0"/>
        </a:xfrm>
      </p:grpSpPr>
      <p:sp>
        <p:nvSpPr>
          <p:cNvPr id="254" name="Google Shape;254;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 name="Google Shape;256;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7" name="Google Shape;257;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9" name="Google Shape;259;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0" name="Google Shape;260;p34"/>
          <p:cNvGrpSpPr/>
          <p:nvPr/>
        </p:nvGrpSpPr>
        <p:grpSpPr>
          <a:xfrm>
            <a:off x="457200" y="1237825"/>
            <a:ext cx="776900" cy="486300"/>
            <a:chOff x="457200" y="1466425"/>
            <a:chExt cx="776900" cy="486300"/>
          </a:xfrm>
        </p:grpSpPr>
        <p:sp>
          <p:nvSpPr>
            <p:cNvPr id="261" name="Google Shape;261;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2" name="Google Shape;262;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34"/>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 name="Google Shape;264;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34"/>
          <p:cNvGrpSpPr/>
          <p:nvPr/>
        </p:nvGrpSpPr>
        <p:grpSpPr>
          <a:xfrm>
            <a:off x="457200" y="1828900"/>
            <a:ext cx="776900" cy="486300"/>
            <a:chOff x="457200" y="1466425"/>
            <a:chExt cx="776900" cy="486300"/>
          </a:xfrm>
        </p:grpSpPr>
        <p:sp>
          <p:nvSpPr>
            <p:cNvPr id="266" name="Google Shape;266;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7" name="Google Shape;267;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457200" y="2419975"/>
            <a:ext cx="776900" cy="486300"/>
            <a:chOff x="457200" y="1466425"/>
            <a:chExt cx="776900" cy="486300"/>
          </a:xfrm>
        </p:grpSpPr>
        <p:sp>
          <p:nvSpPr>
            <p:cNvPr id="270" name="Google Shape;270;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1" name="Google Shape;271;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4"/>
          <p:cNvGrpSpPr/>
          <p:nvPr/>
        </p:nvGrpSpPr>
        <p:grpSpPr>
          <a:xfrm>
            <a:off x="457200" y="3011050"/>
            <a:ext cx="776900" cy="486300"/>
            <a:chOff x="457200" y="1466425"/>
            <a:chExt cx="776900" cy="486300"/>
          </a:xfrm>
        </p:grpSpPr>
        <p:sp>
          <p:nvSpPr>
            <p:cNvPr id="274" name="Google Shape;274;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5" name="Google Shape;275;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34"/>
          <p:cNvGrpSpPr/>
          <p:nvPr/>
        </p:nvGrpSpPr>
        <p:grpSpPr>
          <a:xfrm>
            <a:off x="457200" y="3602137"/>
            <a:ext cx="776900" cy="486300"/>
            <a:chOff x="457200" y="1466425"/>
            <a:chExt cx="776900" cy="486300"/>
          </a:xfrm>
        </p:grpSpPr>
        <p:sp>
          <p:nvSpPr>
            <p:cNvPr id="278" name="Google Shape;27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9" name="Google Shape;27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4"/>
          <p:cNvGrpSpPr/>
          <p:nvPr/>
        </p:nvGrpSpPr>
        <p:grpSpPr>
          <a:xfrm>
            <a:off x="457200" y="4193262"/>
            <a:ext cx="776900" cy="486300"/>
            <a:chOff x="457200" y="1466425"/>
            <a:chExt cx="776900" cy="486300"/>
          </a:xfrm>
        </p:grpSpPr>
        <p:sp>
          <p:nvSpPr>
            <p:cNvPr id="282" name="Google Shape;28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3" name="Google Shape;28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3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 name="Google Shape;286;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 name="Google Shape;288;p3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289"/>
        <p:cNvGrpSpPr/>
        <p:nvPr/>
      </p:nvGrpSpPr>
      <p:grpSpPr>
        <a:xfrm>
          <a:off x="0" y="0"/>
          <a:ext cx="0" cy="0"/>
          <a:chOff x="0" y="0"/>
          <a:chExt cx="0" cy="0"/>
        </a:xfrm>
      </p:grpSpPr>
      <p:sp>
        <p:nvSpPr>
          <p:cNvPr id="290" name="Google Shape;290;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 name="Google Shape;292;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3" name="Google Shape;293;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5" name="Google Shape;295;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6" name="Google Shape;296;p35"/>
          <p:cNvGrpSpPr/>
          <p:nvPr/>
        </p:nvGrpSpPr>
        <p:grpSpPr>
          <a:xfrm>
            <a:off x="457200" y="1237825"/>
            <a:ext cx="776900" cy="486300"/>
            <a:chOff x="457200" y="1466425"/>
            <a:chExt cx="776900" cy="486300"/>
          </a:xfrm>
        </p:grpSpPr>
        <p:sp>
          <p:nvSpPr>
            <p:cNvPr id="297" name="Google Shape;29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8" name="Google Shape;29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35"/>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35"/>
          <p:cNvGrpSpPr/>
          <p:nvPr/>
        </p:nvGrpSpPr>
        <p:grpSpPr>
          <a:xfrm>
            <a:off x="457200" y="1828900"/>
            <a:ext cx="776900" cy="486300"/>
            <a:chOff x="457200" y="1466425"/>
            <a:chExt cx="776900" cy="486300"/>
          </a:xfrm>
        </p:grpSpPr>
        <p:sp>
          <p:nvSpPr>
            <p:cNvPr id="302" name="Google Shape;30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3" name="Google Shape;30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5"/>
          <p:cNvGrpSpPr/>
          <p:nvPr/>
        </p:nvGrpSpPr>
        <p:grpSpPr>
          <a:xfrm>
            <a:off x="457200" y="2419975"/>
            <a:ext cx="776900" cy="486300"/>
            <a:chOff x="457200" y="1466425"/>
            <a:chExt cx="776900" cy="486300"/>
          </a:xfrm>
        </p:grpSpPr>
        <p:sp>
          <p:nvSpPr>
            <p:cNvPr id="306" name="Google Shape;306;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7" name="Google Shape;307;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35"/>
          <p:cNvGrpSpPr/>
          <p:nvPr/>
        </p:nvGrpSpPr>
        <p:grpSpPr>
          <a:xfrm>
            <a:off x="457200" y="3011050"/>
            <a:ext cx="776900" cy="486300"/>
            <a:chOff x="457200" y="1466425"/>
            <a:chExt cx="776900" cy="486300"/>
          </a:xfrm>
        </p:grpSpPr>
        <p:sp>
          <p:nvSpPr>
            <p:cNvPr id="310" name="Google Shape;31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1" name="Google Shape;31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5"/>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35"/>
          <p:cNvGrpSpPr/>
          <p:nvPr/>
        </p:nvGrpSpPr>
        <p:grpSpPr>
          <a:xfrm>
            <a:off x="457200" y="3602137"/>
            <a:ext cx="776900" cy="486300"/>
            <a:chOff x="457200" y="1466425"/>
            <a:chExt cx="776900" cy="486300"/>
          </a:xfrm>
        </p:grpSpPr>
        <p:sp>
          <p:nvSpPr>
            <p:cNvPr id="314" name="Google Shape;314;p35"/>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15" name="Google Shape;315;p35"/>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35"/>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35"/>
          <p:cNvGrpSpPr/>
          <p:nvPr/>
        </p:nvGrpSpPr>
        <p:grpSpPr>
          <a:xfrm>
            <a:off x="457200" y="4193262"/>
            <a:ext cx="776900" cy="486300"/>
            <a:chOff x="457200" y="1466425"/>
            <a:chExt cx="776900" cy="486300"/>
          </a:xfrm>
        </p:grpSpPr>
        <p:sp>
          <p:nvSpPr>
            <p:cNvPr id="318" name="Google Shape;318;p35"/>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9" name="Google Shape;319;p35"/>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3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 name="Google Shape;322;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35"/>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35"/>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25"/>
        <p:cNvGrpSpPr/>
        <p:nvPr/>
      </p:nvGrpSpPr>
      <p:grpSpPr>
        <a:xfrm>
          <a:off x="0" y="0"/>
          <a:ext cx="0" cy="0"/>
          <a:chOff x="0" y="0"/>
          <a:chExt cx="0" cy="0"/>
        </a:xfrm>
      </p:grpSpPr>
      <p:sp>
        <p:nvSpPr>
          <p:cNvPr id="326" name="Google Shape;326;p3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 name="Google Shape;32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9" name="Google Shape;32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1" name="Google Shape;331;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32" name="Google Shape;332;p36"/>
          <p:cNvGrpSpPr/>
          <p:nvPr/>
        </p:nvGrpSpPr>
        <p:grpSpPr>
          <a:xfrm>
            <a:off x="457200" y="1237825"/>
            <a:ext cx="776900" cy="486300"/>
            <a:chOff x="457200" y="1466425"/>
            <a:chExt cx="776900" cy="486300"/>
          </a:xfrm>
        </p:grpSpPr>
        <p:sp>
          <p:nvSpPr>
            <p:cNvPr id="333" name="Google Shape;333;p3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4" name="Google Shape;334;p3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6"/>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3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6"/>
          <p:cNvGrpSpPr/>
          <p:nvPr/>
        </p:nvGrpSpPr>
        <p:grpSpPr>
          <a:xfrm>
            <a:off x="457200" y="1828900"/>
            <a:ext cx="776900" cy="486300"/>
            <a:chOff x="457200" y="1466425"/>
            <a:chExt cx="776900" cy="486300"/>
          </a:xfrm>
        </p:grpSpPr>
        <p:sp>
          <p:nvSpPr>
            <p:cNvPr id="338" name="Google Shape;338;p3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9" name="Google Shape;339;p3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6"/>
          <p:cNvGrpSpPr/>
          <p:nvPr/>
        </p:nvGrpSpPr>
        <p:grpSpPr>
          <a:xfrm>
            <a:off x="457200" y="2419975"/>
            <a:ext cx="776900" cy="486300"/>
            <a:chOff x="457200" y="1466425"/>
            <a:chExt cx="776900" cy="486300"/>
          </a:xfrm>
        </p:grpSpPr>
        <p:sp>
          <p:nvSpPr>
            <p:cNvPr id="342" name="Google Shape;342;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43" name="Google Shape;343;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6"/>
          <p:cNvGrpSpPr/>
          <p:nvPr/>
        </p:nvGrpSpPr>
        <p:grpSpPr>
          <a:xfrm>
            <a:off x="457200" y="3011050"/>
            <a:ext cx="776900" cy="486300"/>
            <a:chOff x="457200" y="1466425"/>
            <a:chExt cx="776900" cy="486300"/>
          </a:xfrm>
        </p:grpSpPr>
        <p:sp>
          <p:nvSpPr>
            <p:cNvPr id="346" name="Google Shape;346;p3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7" name="Google Shape;347;p3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6"/>
          <p:cNvGrpSpPr/>
          <p:nvPr/>
        </p:nvGrpSpPr>
        <p:grpSpPr>
          <a:xfrm>
            <a:off x="457200" y="3602137"/>
            <a:ext cx="776900" cy="486300"/>
            <a:chOff x="457200" y="1466425"/>
            <a:chExt cx="776900" cy="486300"/>
          </a:xfrm>
        </p:grpSpPr>
        <p:sp>
          <p:nvSpPr>
            <p:cNvPr id="350" name="Google Shape;350;p3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51" name="Google Shape;351;p3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6"/>
          <p:cNvGrpSpPr/>
          <p:nvPr/>
        </p:nvGrpSpPr>
        <p:grpSpPr>
          <a:xfrm>
            <a:off x="457200" y="4193262"/>
            <a:ext cx="776900" cy="486300"/>
            <a:chOff x="457200" y="1466425"/>
            <a:chExt cx="776900" cy="486300"/>
          </a:xfrm>
        </p:grpSpPr>
        <p:sp>
          <p:nvSpPr>
            <p:cNvPr id="354" name="Google Shape;35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55" name="Google Shape;35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6"/>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3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 name="Google Shape;359;p36"/>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6"/>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61"/>
        <p:cNvGrpSpPr/>
        <p:nvPr/>
      </p:nvGrpSpPr>
      <p:grpSpPr>
        <a:xfrm>
          <a:off x="0" y="0"/>
          <a:ext cx="0" cy="0"/>
          <a:chOff x="0" y="0"/>
          <a:chExt cx="0" cy="0"/>
        </a:xfrm>
      </p:grpSpPr>
      <p:sp>
        <p:nvSpPr>
          <p:cNvPr id="362" name="Google Shape;362;p3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5" name="Google Shape;36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66" name="Google Shape;36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7" name="Google Shape;36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8" name="Google Shape;368;p37"/>
          <p:cNvGrpSpPr/>
          <p:nvPr/>
        </p:nvGrpSpPr>
        <p:grpSpPr>
          <a:xfrm>
            <a:off x="457222" y="1149803"/>
            <a:ext cx="713194" cy="446423"/>
            <a:chOff x="457200" y="1466425"/>
            <a:chExt cx="776900" cy="486300"/>
          </a:xfrm>
        </p:grpSpPr>
        <p:sp>
          <p:nvSpPr>
            <p:cNvPr id="369" name="Google Shape;369;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0" name="Google Shape;370;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7"/>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 name="Google Shape;372;p3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37"/>
          <p:cNvGrpSpPr/>
          <p:nvPr/>
        </p:nvGrpSpPr>
        <p:grpSpPr>
          <a:xfrm>
            <a:off x="457222" y="1672428"/>
            <a:ext cx="713194" cy="446423"/>
            <a:chOff x="457200" y="1466425"/>
            <a:chExt cx="776900" cy="486300"/>
          </a:xfrm>
        </p:grpSpPr>
        <p:sp>
          <p:nvSpPr>
            <p:cNvPr id="374" name="Google Shape;374;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5" name="Google Shape;375;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37"/>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3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37"/>
          <p:cNvGrpSpPr/>
          <p:nvPr/>
        </p:nvGrpSpPr>
        <p:grpSpPr>
          <a:xfrm>
            <a:off x="457197" y="2195578"/>
            <a:ext cx="713194" cy="446423"/>
            <a:chOff x="457200" y="1466425"/>
            <a:chExt cx="776900" cy="486300"/>
          </a:xfrm>
        </p:grpSpPr>
        <p:sp>
          <p:nvSpPr>
            <p:cNvPr id="379" name="Google Shape;379;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0" name="Google Shape;380;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37"/>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3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37"/>
          <p:cNvGrpSpPr/>
          <p:nvPr/>
        </p:nvGrpSpPr>
        <p:grpSpPr>
          <a:xfrm>
            <a:off x="457197" y="2718203"/>
            <a:ext cx="713194" cy="446423"/>
            <a:chOff x="457200" y="1466425"/>
            <a:chExt cx="776900" cy="486300"/>
          </a:xfrm>
        </p:grpSpPr>
        <p:sp>
          <p:nvSpPr>
            <p:cNvPr id="384" name="Google Shape;384;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5" name="Google Shape;385;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7"/>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3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37"/>
          <p:cNvGrpSpPr/>
          <p:nvPr/>
        </p:nvGrpSpPr>
        <p:grpSpPr>
          <a:xfrm>
            <a:off x="457222" y="3240828"/>
            <a:ext cx="713194" cy="446423"/>
            <a:chOff x="457200" y="1466425"/>
            <a:chExt cx="776900" cy="486300"/>
          </a:xfrm>
        </p:grpSpPr>
        <p:sp>
          <p:nvSpPr>
            <p:cNvPr id="389" name="Google Shape;389;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0" name="Google Shape;390;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7"/>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3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7"/>
          <p:cNvGrpSpPr/>
          <p:nvPr/>
        </p:nvGrpSpPr>
        <p:grpSpPr>
          <a:xfrm>
            <a:off x="457222" y="3763453"/>
            <a:ext cx="713194" cy="446423"/>
            <a:chOff x="457200" y="1466425"/>
            <a:chExt cx="776900" cy="486300"/>
          </a:xfrm>
        </p:grpSpPr>
        <p:sp>
          <p:nvSpPr>
            <p:cNvPr id="394" name="Google Shape;394;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5" name="Google Shape;395;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7"/>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37"/>
          <p:cNvGrpSpPr/>
          <p:nvPr/>
        </p:nvGrpSpPr>
        <p:grpSpPr>
          <a:xfrm>
            <a:off x="457222" y="4311603"/>
            <a:ext cx="713194" cy="446423"/>
            <a:chOff x="457200" y="1466425"/>
            <a:chExt cx="776900" cy="486300"/>
          </a:xfrm>
        </p:grpSpPr>
        <p:sp>
          <p:nvSpPr>
            <p:cNvPr id="399" name="Google Shape;399;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0" name="Google Shape;400;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7"/>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 name="Google Shape;404;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5" name="Google Shape;405;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06" name="Google Shape;406;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7" name="Google Shape;407;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8"/>
          <p:cNvGrpSpPr/>
          <p:nvPr/>
        </p:nvGrpSpPr>
        <p:grpSpPr>
          <a:xfrm>
            <a:off x="457427" y="3873038"/>
            <a:ext cx="602564" cy="377174"/>
            <a:chOff x="457200" y="1466425"/>
            <a:chExt cx="776900" cy="486300"/>
          </a:xfrm>
        </p:grpSpPr>
        <p:sp>
          <p:nvSpPr>
            <p:cNvPr id="410" name="Google Shape;410;p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1" name="Google Shape;411;p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8"/>
          <p:cNvGrpSpPr/>
          <p:nvPr/>
        </p:nvGrpSpPr>
        <p:grpSpPr>
          <a:xfrm>
            <a:off x="457315" y="4311142"/>
            <a:ext cx="602564" cy="377174"/>
            <a:chOff x="457200" y="1466425"/>
            <a:chExt cx="776900" cy="486300"/>
          </a:xfrm>
        </p:grpSpPr>
        <p:sp>
          <p:nvSpPr>
            <p:cNvPr id="415" name="Google Shape;415;p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6" name="Google Shape;416;p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8"/>
          <p:cNvGrpSpPr/>
          <p:nvPr/>
        </p:nvGrpSpPr>
        <p:grpSpPr>
          <a:xfrm>
            <a:off x="457377" y="2996663"/>
            <a:ext cx="602564" cy="377174"/>
            <a:chOff x="457200" y="1466425"/>
            <a:chExt cx="776900" cy="486300"/>
          </a:xfrm>
        </p:grpSpPr>
        <p:sp>
          <p:nvSpPr>
            <p:cNvPr id="420" name="Google Shape;420;p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1" name="Google Shape;421;p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3" name="Google Shape;423;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38"/>
          <p:cNvGrpSpPr/>
          <p:nvPr/>
        </p:nvGrpSpPr>
        <p:grpSpPr>
          <a:xfrm>
            <a:off x="457265" y="3434767"/>
            <a:ext cx="602564" cy="377174"/>
            <a:chOff x="457200" y="1466425"/>
            <a:chExt cx="776900" cy="486300"/>
          </a:xfrm>
        </p:grpSpPr>
        <p:sp>
          <p:nvSpPr>
            <p:cNvPr id="425" name="Google Shape;425;p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6" name="Google Shape;426;p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8" name="Google Shape;428;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38"/>
          <p:cNvGrpSpPr/>
          <p:nvPr/>
        </p:nvGrpSpPr>
        <p:grpSpPr>
          <a:xfrm>
            <a:off x="457402" y="2135288"/>
            <a:ext cx="602564" cy="377174"/>
            <a:chOff x="457200" y="1466425"/>
            <a:chExt cx="776900" cy="486300"/>
          </a:xfrm>
        </p:grpSpPr>
        <p:sp>
          <p:nvSpPr>
            <p:cNvPr id="430" name="Google Shape;430;p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1" name="Google Shape;431;p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8"/>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3" name="Google Shape;433;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38"/>
          <p:cNvGrpSpPr/>
          <p:nvPr/>
        </p:nvGrpSpPr>
        <p:grpSpPr>
          <a:xfrm>
            <a:off x="457290" y="2573392"/>
            <a:ext cx="602564" cy="377174"/>
            <a:chOff x="457200" y="1466425"/>
            <a:chExt cx="776900" cy="486300"/>
          </a:xfrm>
        </p:grpSpPr>
        <p:sp>
          <p:nvSpPr>
            <p:cNvPr id="435" name="Google Shape;435;p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6" name="Google Shape;436;p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38"/>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8" name="Google Shape;438;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8"/>
          <p:cNvGrpSpPr/>
          <p:nvPr/>
        </p:nvGrpSpPr>
        <p:grpSpPr>
          <a:xfrm>
            <a:off x="457352" y="1258913"/>
            <a:ext cx="602564" cy="377174"/>
            <a:chOff x="457200" y="1466425"/>
            <a:chExt cx="776900" cy="486300"/>
          </a:xfrm>
        </p:grpSpPr>
        <p:sp>
          <p:nvSpPr>
            <p:cNvPr id="440" name="Google Shape;440;p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1" name="Google Shape;441;p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38"/>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38"/>
          <p:cNvGrpSpPr/>
          <p:nvPr/>
        </p:nvGrpSpPr>
        <p:grpSpPr>
          <a:xfrm>
            <a:off x="457240" y="1697017"/>
            <a:ext cx="602564" cy="377174"/>
            <a:chOff x="457200" y="1466425"/>
            <a:chExt cx="776900" cy="486300"/>
          </a:xfrm>
        </p:grpSpPr>
        <p:sp>
          <p:nvSpPr>
            <p:cNvPr id="445" name="Google Shape;445;p3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6" name="Google Shape;446;p3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8"/>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8"/>
        <p:cNvGrpSpPr/>
        <p:nvPr/>
      </p:nvGrpSpPr>
      <p:grpSpPr>
        <a:xfrm>
          <a:off x="0" y="0"/>
          <a:ext cx="0" cy="0"/>
          <a:chOff x="0" y="0"/>
          <a:chExt cx="0" cy="0"/>
        </a:xfrm>
      </p:grpSpPr>
      <p:sp>
        <p:nvSpPr>
          <p:cNvPr id="449" name="Google Shape;449;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1" name="Google Shape;451;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52" name="Google Shape;452;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3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9"/>
          <p:cNvGrpSpPr/>
          <p:nvPr/>
        </p:nvGrpSpPr>
        <p:grpSpPr>
          <a:xfrm>
            <a:off x="457427" y="3873038"/>
            <a:ext cx="602564" cy="377174"/>
            <a:chOff x="457200" y="1466425"/>
            <a:chExt cx="776900" cy="486300"/>
          </a:xfrm>
        </p:grpSpPr>
        <p:sp>
          <p:nvSpPr>
            <p:cNvPr id="456" name="Google Shape;456;p3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7" name="Google Shape;457;p3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3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3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9"/>
          <p:cNvGrpSpPr/>
          <p:nvPr/>
        </p:nvGrpSpPr>
        <p:grpSpPr>
          <a:xfrm>
            <a:off x="457315" y="4311142"/>
            <a:ext cx="602564" cy="377174"/>
            <a:chOff x="457200" y="1466425"/>
            <a:chExt cx="776900" cy="486300"/>
          </a:xfrm>
        </p:grpSpPr>
        <p:sp>
          <p:nvSpPr>
            <p:cNvPr id="461" name="Google Shape;461;p3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62" name="Google Shape;462;p3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3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9"/>
          <p:cNvGrpSpPr/>
          <p:nvPr/>
        </p:nvGrpSpPr>
        <p:grpSpPr>
          <a:xfrm>
            <a:off x="457377" y="2996663"/>
            <a:ext cx="602564" cy="377174"/>
            <a:chOff x="457200" y="1466425"/>
            <a:chExt cx="776900" cy="486300"/>
          </a:xfrm>
        </p:grpSpPr>
        <p:sp>
          <p:nvSpPr>
            <p:cNvPr id="466" name="Google Shape;466;p3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7" name="Google Shape;467;p3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3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3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9"/>
          <p:cNvGrpSpPr/>
          <p:nvPr/>
        </p:nvGrpSpPr>
        <p:grpSpPr>
          <a:xfrm>
            <a:off x="457265" y="3434767"/>
            <a:ext cx="602564" cy="377174"/>
            <a:chOff x="457200" y="1466425"/>
            <a:chExt cx="776900" cy="486300"/>
          </a:xfrm>
        </p:grpSpPr>
        <p:sp>
          <p:nvSpPr>
            <p:cNvPr id="471" name="Google Shape;471;p3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72" name="Google Shape;472;p3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3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9"/>
          <p:cNvGrpSpPr/>
          <p:nvPr/>
        </p:nvGrpSpPr>
        <p:grpSpPr>
          <a:xfrm>
            <a:off x="457402" y="2135288"/>
            <a:ext cx="602564" cy="377174"/>
            <a:chOff x="457200" y="1466425"/>
            <a:chExt cx="776900" cy="486300"/>
          </a:xfrm>
        </p:grpSpPr>
        <p:sp>
          <p:nvSpPr>
            <p:cNvPr id="476" name="Google Shape;476;p3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7" name="Google Shape;477;p3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39"/>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3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9"/>
          <p:cNvGrpSpPr/>
          <p:nvPr/>
        </p:nvGrpSpPr>
        <p:grpSpPr>
          <a:xfrm>
            <a:off x="457290" y="2573392"/>
            <a:ext cx="602564" cy="377174"/>
            <a:chOff x="457200" y="1466425"/>
            <a:chExt cx="776900" cy="486300"/>
          </a:xfrm>
        </p:grpSpPr>
        <p:sp>
          <p:nvSpPr>
            <p:cNvPr id="481" name="Google Shape;481;p3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82" name="Google Shape;482;p3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39"/>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 name="Google Shape;484;p3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39"/>
          <p:cNvGrpSpPr/>
          <p:nvPr/>
        </p:nvGrpSpPr>
        <p:grpSpPr>
          <a:xfrm>
            <a:off x="457352" y="1258913"/>
            <a:ext cx="602564" cy="377174"/>
            <a:chOff x="457200" y="1466425"/>
            <a:chExt cx="776900" cy="486300"/>
          </a:xfrm>
        </p:grpSpPr>
        <p:sp>
          <p:nvSpPr>
            <p:cNvPr id="486" name="Google Shape;486;p3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7" name="Google Shape;487;p3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39"/>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39"/>
          <p:cNvGrpSpPr/>
          <p:nvPr/>
        </p:nvGrpSpPr>
        <p:grpSpPr>
          <a:xfrm>
            <a:off x="457240" y="1697017"/>
            <a:ext cx="602564" cy="377174"/>
            <a:chOff x="457200" y="1466425"/>
            <a:chExt cx="776900" cy="486300"/>
          </a:xfrm>
        </p:grpSpPr>
        <p:sp>
          <p:nvSpPr>
            <p:cNvPr id="491" name="Google Shape;491;p3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92" name="Google Shape;492;p3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39"/>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94"/>
        <p:cNvGrpSpPr/>
        <p:nvPr/>
      </p:nvGrpSpPr>
      <p:grpSpPr>
        <a:xfrm>
          <a:off x="0" y="0"/>
          <a:ext cx="0" cy="0"/>
          <a:chOff x="0" y="0"/>
          <a:chExt cx="0" cy="0"/>
        </a:xfrm>
      </p:grpSpPr>
      <p:sp>
        <p:nvSpPr>
          <p:cNvPr id="495" name="Google Shape;49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7" name="Google Shape;49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0" name="Google Shape;500;p40"/>
          <p:cNvGrpSpPr/>
          <p:nvPr/>
        </p:nvGrpSpPr>
        <p:grpSpPr>
          <a:xfrm>
            <a:off x="457181" y="1345103"/>
            <a:ext cx="533372" cy="533480"/>
            <a:chOff x="457200" y="1378813"/>
            <a:chExt cx="695400" cy="695450"/>
          </a:xfrm>
        </p:grpSpPr>
        <p:sp>
          <p:nvSpPr>
            <p:cNvPr id="501" name="Google Shape;501;p4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2" name="Google Shape;502;p4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4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5" name="Google Shape;505;p40"/>
          <p:cNvGrpSpPr/>
          <p:nvPr/>
        </p:nvGrpSpPr>
        <p:grpSpPr>
          <a:xfrm>
            <a:off x="3228956" y="1345103"/>
            <a:ext cx="533372" cy="533480"/>
            <a:chOff x="457200" y="1378813"/>
            <a:chExt cx="695400" cy="695450"/>
          </a:xfrm>
        </p:grpSpPr>
        <p:sp>
          <p:nvSpPr>
            <p:cNvPr id="506" name="Google Shape;506;p4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7" name="Google Shape;507;p4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4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0" name="Google Shape;510;p40"/>
          <p:cNvGrpSpPr/>
          <p:nvPr/>
        </p:nvGrpSpPr>
        <p:grpSpPr>
          <a:xfrm>
            <a:off x="6134081" y="1345853"/>
            <a:ext cx="533372" cy="533480"/>
            <a:chOff x="457200" y="1378813"/>
            <a:chExt cx="695400" cy="695450"/>
          </a:xfrm>
        </p:grpSpPr>
        <p:sp>
          <p:nvSpPr>
            <p:cNvPr id="511" name="Google Shape;511;p4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12" name="Google Shape;512;p4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4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15"/>
        <p:cNvGrpSpPr/>
        <p:nvPr/>
      </p:nvGrpSpPr>
      <p:grpSpPr>
        <a:xfrm>
          <a:off x="0" y="0"/>
          <a:ext cx="0" cy="0"/>
          <a:chOff x="0" y="0"/>
          <a:chExt cx="0" cy="0"/>
        </a:xfrm>
      </p:grpSpPr>
      <p:pic>
        <p:nvPicPr>
          <p:cNvPr id="516" name="Google Shape;516;p4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7" name="Google Shape;517;p4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0" name="Google Shape;52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21" name="Google Shape;52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2" name="Google Shape;52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23" name="Google Shape;523;p41"/>
          <p:cNvGrpSpPr/>
          <p:nvPr/>
        </p:nvGrpSpPr>
        <p:grpSpPr>
          <a:xfrm>
            <a:off x="457206" y="1421303"/>
            <a:ext cx="533372" cy="533480"/>
            <a:chOff x="457200" y="1378813"/>
            <a:chExt cx="695400" cy="695450"/>
          </a:xfrm>
        </p:grpSpPr>
        <p:sp>
          <p:nvSpPr>
            <p:cNvPr id="524" name="Google Shape;524;p41"/>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25" name="Google Shape;525;p41"/>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41"/>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7" name="Google Shape;527;p41"/>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41"/>
          <p:cNvGrpSpPr/>
          <p:nvPr/>
        </p:nvGrpSpPr>
        <p:grpSpPr>
          <a:xfrm>
            <a:off x="4936306" y="1423553"/>
            <a:ext cx="533372" cy="533480"/>
            <a:chOff x="457200" y="1378813"/>
            <a:chExt cx="695400" cy="695450"/>
          </a:xfrm>
        </p:grpSpPr>
        <p:sp>
          <p:nvSpPr>
            <p:cNvPr id="530" name="Google Shape;530;p4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31" name="Google Shape;531;p4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41"/>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34"/>
        <p:cNvGrpSpPr/>
        <p:nvPr/>
      </p:nvGrpSpPr>
      <p:grpSpPr>
        <a:xfrm>
          <a:off x="0" y="0"/>
          <a:ext cx="0" cy="0"/>
          <a:chOff x="0" y="0"/>
          <a:chExt cx="0" cy="0"/>
        </a:xfrm>
      </p:grpSpPr>
      <p:sp>
        <p:nvSpPr>
          <p:cNvPr id="535" name="Google Shape;53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7" name="Google Shape;53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8" name="Google Shape;53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9" name="Google Shape;53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0" name="Google Shape;540;p42"/>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41" name="Google Shape;541;p42"/>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2"/>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2"/>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2"/>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2"/>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46" name="Google Shape;546;p42"/>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7" name="Google Shape;547;p42"/>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52" name="Google Shape;552;p42"/>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53" name="Google Shape;553;p42"/>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2"/>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7" name="Google Shape;557;p42"/>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 name="Google Shape;558;p42"/>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9" name="Google Shape;559;p42"/>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60"/>
        <p:cNvGrpSpPr/>
        <p:nvPr/>
      </p:nvGrpSpPr>
      <p:grpSpPr>
        <a:xfrm>
          <a:off x="0" y="0"/>
          <a:ext cx="0" cy="0"/>
          <a:chOff x="0" y="0"/>
          <a:chExt cx="0" cy="0"/>
        </a:xfrm>
      </p:grpSpPr>
      <p:sp>
        <p:nvSpPr>
          <p:cNvPr id="561" name="Google Shape;561;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6" name="Google Shape;56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 name="Google Shape;572;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4" name="Google Shape;574;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75" name="Google Shape;575;p43"/>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76" name="Google Shape;576;p43"/>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7" name="Google Shape;577;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8"/>
        <p:cNvGrpSpPr/>
        <p:nvPr/>
      </p:nvGrpSpPr>
      <p:grpSpPr>
        <a:xfrm>
          <a:off x="0" y="0"/>
          <a:ext cx="0" cy="0"/>
          <a:chOff x="0" y="0"/>
          <a:chExt cx="0" cy="0"/>
        </a:xfrm>
      </p:grpSpPr>
      <p:sp>
        <p:nvSpPr>
          <p:cNvPr id="579" name="Google Shape;579;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2" name="Google Shape;582;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83" name="Google Shape;583;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4" name="Google Shape;584;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 name="Google Shape;586;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2" name="Google Shape;592;p4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93" name="Google Shape;593;p44"/>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94" name="Google Shape;594;p44"/>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95" name="Google Shape;595;p4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96"/>
        <p:cNvGrpSpPr/>
        <p:nvPr/>
      </p:nvGrpSpPr>
      <p:grpSpPr>
        <a:xfrm>
          <a:off x="0" y="0"/>
          <a:ext cx="0" cy="0"/>
          <a:chOff x="0" y="0"/>
          <a:chExt cx="0" cy="0"/>
        </a:xfrm>
      </p:grpSpPr>
      <p:sp>
        <p:nvSpPr>
          <p:cNvPr id="597" name="Google Shape;597;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 name="Google Shape;600;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2" name="Google Shape;602;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45"/>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0" name="Google Shape;610;p45"/>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11" name="Google Shape;611;p45"/>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12" name="Google Shape;612;p45"/>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13" name="Google Shape;613;p45"/>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14"/>
        <p:cNvGrpSpPr/>
        <p:nvPr/>
      </p:nvGrpSpPr>
      <p:grpSpPr>
        <a:xfrm>
          <a:off x="0" y="0"/>
          <a:ext cx="0" cy="0"/>
          <a:chOff x="0" y="0"/>
          <a:chExt cx="0" cy="0"/>
        </a:xfrm>
      </p:grpSpPr>
      <p:sp>
        <p:nvSpPr>
          <p:cNvPr id="615" name="Google Shape;615;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8" name="Google Shape;618;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20" name="Google Shape;620;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4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4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46"/>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9" name="Google Shape;629;p46"/>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30" name="Google Shape;630;p46"/>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31" name="Google Shape;631;p46"/>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32"/>
        <p:cNvGrpSpPr/>
        <p:nvPr/>
      </p:nvGrpSpPr>
      <p:grpSpPr>
        <a:xfrm>
          <a:off x="0" y="0"/>
          <a:ext cx="0" cy="0"/>
          <a:chOff x="0" y="0"/>
          <a:chExt cx="0" cy="0"/>
        </a:xfrm>
      </p:grpSpPr>
      <p:sp>
        <p:nvSpPr>
          <p:cNvPr id="633" name="Google Shape;633;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6" name="Google Shape;63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7" name="Google Shape;637;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8" name="Google Shape;63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9" name="Google Shape;63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9" name="Google Shape;649;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50" name="Google Shape;650;p47"/>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51" name="Google Shape;651;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52" name="Google Shape;652;p47"/>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53" name="Google Shape;653;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54"/>
        <p:cNvGrpSpPr/>
        <p:nvPr/>
      </p:nvGrpSpPr>
      <p:grpSpPr>
        <a:xfrm>
          <a:off x="0" y="0"/>
          <a:ext cx="0" cy="0"/>
          <a:chOff x="0" y="0"/>
          <a:chExt cx="0" cy="0"/>
        </a:xfrm>
      </p:grpSpPr>
      <p:sp>
        <p:nvSpPr>
          <p:cNvPr id="655" name="Google Shape;655;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8" name="Google Shape;658;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0" name="Google Shape;660;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8"/>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8" name="Google Shape;668;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0" name="Google Shape;670;p4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71" name="Google Shape;671;p48"/>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72" name="Google Shape;672;p4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73" name="Google Shape;673;p48"/>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74" name="Google Shape;674;p4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75"/>
        <p:cNvGrpSpPr/>
        <p:nvPr/>
      </p:nvGrpSpPr>
      <p:grpSpPr>
        <a:xfrm>
          <a:off x="0" y="0"/>
          <a:ext cx="0" cy="0"/>
          <a:chOff x="0" y="0"/>
          <a:chExt cx="0" cy="0"/>
        </a:xfrm>
      </p:grpSpPr>
      <p:sp>
        <p:nvSpPr>
          <p:cNvPr id="676" name="Google Shape;676;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9" name="Google Shape;67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1" name="Google Shape;681;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1" name="Google Shape;691;p49"/>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92" name="Google Shape;692;p49"/>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93" name="Google Shape;693;p49"/>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94" name="Google Shape;694;p49"/>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95" name="Google Shape;695;p49"/>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96"/>
        <p:cNvGrpSpPr/>
        <p:nvPr/>
      </p:nvGrpSpPr>
      <p:grpSpPr>
        <a:xfrm>
          <a:off x="0" y="0"/>
          <a:ext cx="0" cy="0"/>
          <a:chOff x="0" y="0"/>
          <a:chExt cx="0" cy="0"/>
        </a:xfrm>
      </p:grpSpPr>
      <p:sp>
        <p:nvSpPr>
          <p:cNvPr id="697" name="Google Shape;697;p5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0" name="Google Shape;700;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2" name="Google Shape;702;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5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4" name="Google Shape;704;p5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5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5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5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2" name="Google Shape;712;p50"/>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13" name="Google Shape;713;p50"/>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14" name="Google Shape;714;p50"/>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15" name="Google Shape;715;p50"/>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16" name="Google Shape;716;p50"/>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7"/>
        <p:cNvGrpSpPr/>
        <p:nvPr/>
      </p:nvGrpSpPr>
      <p:grpSpPr>
        <a:xfrm>
          <a:off x="0" y="0"/>
          <a:ext cx="0" cy="0"/>
          <a:chOff x="0" y="0"/>
          <a:chExt cx="0" cy="0"/>
        </a:xfrm>
      </p:grpSpPr>
      <p:sp>
        <p:nvSpPr>
          <p:cNvPr id="718" name="Google Shape;718;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1" name="Google Shape;721;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22" name="Google Shape;722;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3" name="Google Shape;723;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5" name="Google Shape;735;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6" name="Google Shape;736;p51"/>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7" name="Google Shape;737;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8" name="Google Shape;738;p51"/>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9" name="Google Shape;739;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40" name="Google Shape;740;p51"/>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41"/>
        <p:cNvGrpSpPr/>
        <p:nvPr/>
      </p:nvGrpSpPr>
      <p:grpSpPr>
        <a:xfrm>
          <a:off x="0" y="0"/>
          <a:ext cx="0" cy="0"/>
          <a:chOff x="0" y="0"/>
          <a:chExt cx="0" cy="0"/>
        </a:xfrm>
      </p:grpSpPr>
      <p:sp>
        <p:nvSpPr>
          <p:cNvPr id="742" name="Google Shape;742;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5" name="Google Shape;745;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6" name="Google Shape;746;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7" name="Google Shape;747;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9" name="Google Shape;759;p5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60" name="Google Shape;760;p52"/>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61" name="Google Shape;761;p5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62" name="Google Shape;762;p52"/>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63" name="Google Shape;763;p5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64" name="Google Shape;764;p52"/>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65"/>
        <p:cNvGrpSpPr/>
        <p:nvPr/>
      </p:nvGrpSpPr>
      <p:grpSpPr>
        <a:xfrm>
          <a:off x="0" y="0"/>
          <a:ext cx="0" cy="0"/>
          <a:chOff x="0" y="0"/>
          <a:chExt cx="0" cy="0"/>
        </a:xfrm>
      </p:grpSpPr>
      <p:sp>
        <p:nvSpPr>
          <p:cNvPr id="766" name="Google Shape;766;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9" name="Google Shape;769;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70" name="Google Shape;770;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1" name="Google Shape;771;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1" name="Google Shape;781;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3" name="Google Shape;783;p53"/>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84" name="Google Shape;784;p53"/>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85" name="Google Shape;785;p53"/>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86" name="Google Shape;786;p53"/>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7" name="Google Shape;787;p53"/>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8" name="Google Shape;788;p53"/>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9"/>
        <p:cNvGrpSpPr/>
        <p:nvPr/>
      </p:nvGrpSpPr>
      <p:grpSpPr>
        <a:xfrm>
          <a:off x="0" y="0"/>
          <a:ext cx="0" cy="0"/>
          <a:chOff x="0" y="0"/>
          <a:chExt cx="0" cy="0"/>
        </a:xfrm>
      </p:grpSpPr>
      <p:sp>
        <p:nvSpPr>
          <p:cNvPr id="790" name="Google Shape;790;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3" name="Google Shape;793;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5" name="Google Shape;795;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5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7" name="Google Shape;807;p54"/>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8" name="Google Shape;808;p54"/>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9" name="Google Shape;809;p54"/>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10" name="Google Shape;810;p54"/>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11" name="Google Shape;811;p54"/>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12" name="Google Shape;812;p54"/>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13"/>
        <p:cNvGrpSpPr/>
        <p:nvPr/>
      </p:nvGrpSpPr>
      <p:grpSpPr>
        <a:xfrm>
          <a:off x="0" y="0"/>
          <a:ext cx="0" cy="0"/>
          <a:chOff x="0" y="0"/>
          <a:chExt cx="0" cy="0"/>
        </a:xfrm>
      </p:grpSpPr>
      <p:sp>
        <p:nvSpPr>
          <p:cNvPr id="814" name="Google Shape;814;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7" name="Google Shape;817;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18" name="Google Shape;81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34" name="Google Shape;834;p55"/>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35" name="Google Shape;835;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36" name="Google Shape;836;p55"/>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7" name="Google Shape;837;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8" name="Google Shape;838;p55"/>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9" name="Google Shape;839;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40"/>
        <p:cNvGrpSpPr/>
        <p:nvPr/>
      </p:nvGrpSpPr>
      <p:grpSpPr>
        <a:xfrm>
          <a:off x="0" y="0"/>
          <a:ext cx="0" cy="0"/>
          <a:chOff x="0" y="0"/>
          <a:chExt cx="0" cy="0"/>
        </a:xfrm>
      </p:grpSpPr>
      <p:sp>
        <p:nvSpPr>
          <p:cNvPr id="841" name="Google Shape;841;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45" name="Google Shape;845;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5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61" name="Google Shape;861;p56"/>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62" name="Google Shape;862;p5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63" name="Google Shape;863;p56"/>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64" name="Google Shape;864;p5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65" name="Google Shape;865;p56"/>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66" name="Google Shape;866;p5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7"/>
        <p:cNvGrpSpPr/>
        <p:nvPr/>
      </p:nvGrpSpPr>
      <p:grpSpPr>
        <a:xfrm>
          <a:off x="0" y="0"/>
          <a:ext cx="0" cy="0"/>
          <a:chOff x="0" y="0"/>
          <a:chExt cx="0" cy="0"/>
        </a:xfrm>
      </p:grpSpPr>
      <p:sp>
        <p:nvSpPr>
          <p:cNvPr id="868" name="Google Shape;868;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1" name="Google Shape;871;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7" name="Google Shape;887;p57"/>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8" name="Google Shape;888;p57"/>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9" name="Google Shape;889;p57"/>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90" name="Google Shape;890;p57"/>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91" name="Google Shape;891;p57"/>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92" name="Google Shape;892;p57"/>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93" name="Google Shape;893;p57"/>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94"/>
        <p:cNvGrpSpPr/>
        <p:nvPr/>
      </p:nvGrpSpPr>
      <p:grpSpPr>
        <a:xfrm>
          <a:off x="0" y="0"/>
          <a:ext cx="0" cy="0"/>
          <a:chOff x="0" y="0"/>
          <a:chExt cx="0" cy="0"/>
        </a:xfrm>
      </p:grpSpPr>
      <p:sp>
        <p:nvSpPr>
          <p:cNvPr id="895" name="Google Shape;895;p5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8" name="Google Shape;898;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9" name="Google Shape;899;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0" name="Google Shape;900;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5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5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5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5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5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58"/>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15" name="Google Shape;915;p58"/>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6" name="Google Shape;916;p58"/>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7" name="Google Shape;917;p58"/>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8" name="Google Shape;918;p58"/>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9" name="Google Shape;919;p58"/>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20" name="Google Shape;920;p58"/>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21"/>
        <p:cNvGrpSpPr/>
        <p:nvPr/>
      </p:nvGrpSpPr>
      <p:grpSpPr>
        <a:xfrm>
          <a:off x="0" y="0"/>
          <a:ext cx="0" cy="0"/>
          <a:chOff x="0" y="0"/>
          <a:chExt cx="0" cy="0"/>
        </a:xfrm>
      </p:grpSpPr>
      <p:sp>
        <p:nvSpPr>
          <p:cNvPr id="922" name="Google Shape;922;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3" name="Google Shape;923;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4" name="Google Shape;924;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25" name="Google Shape;925;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6" name="Google Shape;926;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7" name="Google Shape;927;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3" name="Google Shape;943;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4" name="Google Shape;944;p59"/>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5" name="Google Shape;945;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6" name="Google Shape;946;p59"/>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7" name="Google Shape;947;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8" name="Google Shape;948;p59"/>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9" name="Google Shape;949;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0" name="Google Shape;950;p59"/>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51"/>
        <p:cNvGrpSpPr/>
        <p:nvPr/>
      </p:nvGrpSpPr>
      <p:grpSpPr>
        <a:xfrm>
          <a:off x="0" y="0"/>
          <a:ext cx="0" cy="0"/>
          <a:chOff x="0" y="0"/>
          <a:chExt cx="0" cy="0"/>
        </a:xfrm>
      </p:grpSpPr>
      <p:sp>
        <p:nvSpPr>
          <p:cNvPr id="952" name="Google Shape;952;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4" name="Google Shape;954;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55" name="Google Shape;955;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6" name="Google Shape;956;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3" name="Google Shape;973;p6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4" name="Google Shape;974;p60"/>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75" name="Google Shape;975;p6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76" name="Google Shape;976;p60"/>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7" name="Google Shape;977;p6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8" name="Google Shape;978;p60"/>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9" name="Google Shape;979;p6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80" name="Google Shape;980;p60"/>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81"/>
        <p:cNvGrpSpPr/>
        <p:nvPr/>
      </p:nvGrpSpPr>
      <p:grpSpPr>
        <a:xfrm>
          <a:off x="0" y="0"/>
          <a:ext cx="0" cy="0"/>
          <a:chOff x="0" y="0"/>
          <a:chExt cx="0" cy="0"/>
        </a:xfrm>
      </p:grpSpPr>
      <p:sp>
        <p:nvSpPr>
          <p:cNvPr id="982" name="Google Shape;982;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3" name="Google Shape;983;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4" name="Google Shape;984;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85" name="Google Shape;985;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6" name="Google Shape;986;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9" name="Google Shape;989;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1" name="Google Shape;991;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3" name="Google Shape;993;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5" name="Google Shape;995;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3" name="Google Shape;1003;p61"/>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04" name="Google Shape;1004;p61"/>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05" name="Google Shape;1005;p61"/>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06" name="Google Shape;1006;p61"/>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7" name="Google Shape;1007;p61"/>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8" name="Google Shape;1008;p61"/>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9" name="Google Shape;1009;p61"/>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10" name="Google Shape;1010;p61"/>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11"/>
        <p:cNvGrpSpPr/>
        <p:nvPr/>
      </p:nvGrpSpPr>
      <p:grpSpPr>
        <a:xfrm>
          <a:off x="0" y="0"/>
          <a:ext cx="0" cy="0"/>
          <a:chOff x="0" y="0"/>
          <a:chExt cx="0" cy="0"/>
        </a:xfrm>
      </p:grpSpPr>
      <p:sp>
        <p:nvSpPr>
          <p:cNvPr id="1012" name="Google Shape;1012;p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3" name="Google Shape;1013;p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14" name="Google Shape;1014;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15" name="Google Shape;1015;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16" name="Google Shape;1016;p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7" name="Google Shape;1017;p6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6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1" name="Google Shape;1021;p6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3" name="Google Shape;1023;p6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6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6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6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1" name="Google Shape;1031;p6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33" name="Google Shape;1033;p62"/>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34" name="Google Shape;1034;p62"/>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35" name="Google Shape;1035;p62"/>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36" name="Google Shape;1036;p62"/>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7" name="Google Shape;1037;p62"/>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8" name="Google Shape;1038;p62"/>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9" name="Google Shape;1039;p62"/>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40" name="Google Shape;1040;p62"/>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1041"/>
        <p:cNvGrpSpPr/>
        <p:nvPr/>
      </p:nvGrpSpPr>
      <p:grpSpPr>
        <a:xfrm>
          <a:off x="0" y="0"/>
          <a:ext cx="0" cy="0"/>
          <a:chOff x="0" y="0"/>
          <a:chExt cx="0" cy="0"/>
        </a:xfrm>
      </p:grpSpPr>
      <p:sp>
        <p:nvSpPr>
          <p:cNvPr id="1042" name="Google Shape;1042;p6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45" name="Google Shape;1045;p64"/>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7" name="Google Shape;1047;p64"/>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8" name="Google Shape;1048;p64"/>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9" name="Google Shape;1049;p64"/>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50"/>
        <p:cNvGrpSpPr/>
        <p:nvPr/>
      </p:nvGrpSpPr>
      <p:grpSpPr>
        <a:xfrm>
          <a:off x="0" y="0"/>
          <a:ext cx="0" cy="0"/>
          <a:chOff x="0" y="0"/>
          <a:chExt cx="0" cy="0"/>
        </a:xfrm>
      </p:grpSpPr>
      <p:pic>
        <p:nvPicPr>
          <p:cNvPr id="1051" name="Google Shape;1051;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2" name="Google Shape;1052;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3" name="Google Shape;1053;p65"/>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54" name="Google Shape;1054;p6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55"/>
        <p:cNvGrpSpPr/>
        <p:nvPr/>
      </p:nvGrpSpPr>
      <p:grpSpPr>
        <a:xfrm>
          <a:off x="0" y="0"/>
          <a:ext cx="0" cy="0"/>
          <a:chOff x="0" y="0"/>
          <a:chExt cx="0" cy="0"/>
        </a:xfrm>
      </p:grpSpPr>
      <p:pic>
        <p:nvPicPr>
          <p:cNvPr id="1056" name="Google Shape;1056;p66"/>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7" name="Google Shape;1057;p66"/>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8" name="Google Shape;1058;p66"/>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1059" name="Google Shape;1059;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60"/>
        <p:cNvGrpSpPr/>
        <p:nvPr/>
      </p:nvGrpSpPr>
      <p:grpSpPr>
        <a:xfrm>
          <a:off x="0" y="0"/>
          <a:ext cx="0" cy="0"/>
          <a:chOff x="0" y="0"/>
          <a:chExt cx="0" cy="0"/>
        </a:xfrm>
      </p:grpSpPr>
      <p:pic>
        <p:nvPicPr>
          <p:cNvPr id="1061" name="Google Shape;1061;p67"/>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62" name="Google Shape;1062;p67"/>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63" name="Google Shape;1063;p67"/>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66" name="Google Shape;1066;p68"/>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7" name="Google Shape;1067;p68"/>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8" name="Google Shape;1068;p68"/>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69" name="Google Shape;1069;p68"/>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8"/>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71"/>
        <p:cNvGrpSpPr/>
        <p:nvPr/>
      </p:nvGrpSpPr>
      <p:grpSpPr>
        <a:xfrm>
          <a:off x="0" y="0"/>
          <a:ext cx="0" cy="0"/>
          <a:chOff x="0" y="0"/>
          <a:chExt cx="0" cy="0"/>
        </a:xfrm>
      </p:grpSpPr>
      <p:pic>
        <p:nvPicPr>
          <p:cNvPr id="1072" name="Google Shape;1072;p69"/>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73" name="Google Shape;1073;p69"/>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74" name="Google Shape;1074;p69"/>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75" name="Google Shape;1075;p69"/>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9"/>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9"/>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78"/>
        <p:cNvGrpSpPr/>
        <p:nvPr/>
      </p:nvGrpSpPr>
      <p:grpSpPr>
        <a:xfrm>
          <a:off x="0" y="0"/>
          <a:ext cx="0" cy="0"/>
          <a:chOff x="0" y="0"/>
          <a:chExt cx="0" cy="0"/>
        </a:xfrm>
      </p:grpSpPr>
      <p:pic>
        <p:nvPicPr>
          <p:cNvPr id="1079" name="Google Shape;1079;p70"/>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80" name="Google Shape;1080;p70"/>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81"/>
        <p:cNvGrpSpPr/>
        <p:nvPr/>
      </p:nvGrpSpPr>
      <p:grpSpPr>
        <a:xfrm>
          <a:off x="0" y="0"/>
          <a:ext cx="0" cy="0"/>
          <a:chOff x="0" y="0"/>
          <a:chExt cx="0" cy="0"/>
        </a:xfrm>
      </p:grpSpPr>
      <p:pic>
        <p:nvPicPr>
          <p:cNvPr id="1082" name="Google Shape;1082;p71"/>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83" name="Google Shape;1083;p71"/>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hyperlink" Target="http://lmgtfy.com/?q=google+fu"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9.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ieb6Svbc10E&amp;index=1&amp;list=PLgJ8UgkiorCnMLsUevoQRxH8t9bt7ne14" TargetMode="External"/><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72"/>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solidFill>
                  <a:schemeClr val="dk1"/>
                </a:solidFill>
              </a:rPr>
              <a:t>The Zen of Coding</a:t>
            </a:r>
            <a:endParaRPr/>
          </a:p>
        </p:txBody>
      </p:sp>
      <p:sp>
        <p:nvSpPr>
          <p:cNvPr id="1089" name="Google Shape;1089;p72"/>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090" name="Google Shape;1090;p7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82"/>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a:latin typeface="Roboto"/>
                <a:ea typeface="Roboto"/>
                <a:cs typeface="Roboto"/>
                <a:sym typeface="Roboto"/>
              </a:rPr>
              <a:t>Our Mantra for Today and Beyond</a:t>
            </a:r>
            <a:endParaRPr sz="3000"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a:latin typeface="Roboto"/>
              <a:ea typeface="Roboto"/>
              <a:cs typeface="Roboto"/>
              <a:sym typeface="Roboto"/>
            </a:endParaRPr>
          </a:p>
          <a:p>
            <a:pPr marL="0" lvl="0" indent="0" algn="ctr" rtl="0">
              <a:spcBef>
                <a:spcPts val="0"/>
              </a:spcBef>
              <a:spcAft>
                <a:spcPts val="0"/>
              </a:spcAft>
              <a:buNone/>
            </a:pPr>
            <a:r>
              <a:rPr lang="en" sz="3000">
                <a:latin typeface="Roboto"/>
                <a:ea typeface="Roboto"/>
                <a:cs typeface="Roboto"/>
                <a:sym typeface="Roboto"/>
              </a:rPr>
              <a:t>When it comes to web development…</a:t>
            </a:r>
            <a:endParaRPr sz="30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8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 know nothing.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cxnSp>
        <p:nvCxnSpPr>
          <p:cNvPr id="1178" name="Google Shape;1178;p84"/>
          <p:cNvCxnSpPr/>
          <p:nvPr/>
        </p:nvCxnSpPr>
        <p:spPr>
          <a:xfrm rot="10800000">
            <a:off x="7858125" y="4267050"/>
            <a:ext cx="304800" cy="171600"/>
          </a:xfrm>
          <a:prstGeom prst="straightConnector1">
            <a:avLst/>
          </a:prstGeom>
          <a:noFill/>
          <a:ln w="9525" cap="flat" cmpd="sng">
            <a:solidFill>
              <a:schemeClr val="dk1"/>
            </a:solidFill>
            <a:prstDash val="solid"/>
            <a:miter lim="800000"/>
            <a:headEnd type="none" w="sm" len="sm"/>
            <a:tailEnd type="triangle" w="med" len="med"/>
          </a:ln>
        </p:spPr>
      </p:cxnSp>
      <p:sp>
        <p:nvSpPr>
          <p:cNvPr id="1179" name="Google Shape;1179;p84"/>
          <p:cNvSpPr txBox="1">
            <a:spLocks noGrp="1"/>
          </p:cNvSpPr>
          <p:nvPr>
            <p:ph type="subTitle" idx="1"/>
          </p:nvPr>
        </p:nvSpPr>
        <p:spPr>
          <a:xfrm>
            <a:off x="7734300" y="4324350"/>
            <a:ext cx="15048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8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86"/>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marL="0" lvl="0" indent="0" algn="ctr" rtl="0">
              <a:spcBef>
                <a:spcPts val="0"/>
              </a:spcBef>
              <a:spcAft>
                <a:spcPts val="0"/>
              </a:spcAft>
              <a:buNone/>
            </a:pPr>
            <a:r>
              <a:rPr lang="en" b="1">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pic>
        <p:nvPicPr>
          <p:cNvPr id="1196" name="Google Shape;1196;p87"/>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7" name="Google Shape;1197;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198" name="Google Shape;1198;p87"/>
          <p:cNvSpPr txBox="1">
            <a:spLocks noGrp="1"/>
          </p:cNvSpPr>
          <p:nvPr>
            <p:ph type="subTitle" idx="1"/>
          </p:nvPr>
        </p:nvSpPr>
        <p:spPr>
          <a:xfrm>
            <a:off x="-12300" y="1085550"/>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a:t>My code doesn't work and I don't know why.</a:t>
            </a:r>
            <a:endParaRPr b="1"/>
          </a:p>
          <a:p>
            <a:pPr marL="0" lvl="0" indent="0" algn="ctr" rtl="0">
              <a:spcBef>
                <a:spcPts val="0"/>
              </a:spcBef>
              <a:spcAft>
                <a:spcPts val="0"/>
              </a:spcAft>
              <a:buClr>
                <a:schemeClr val="dk1"/>
              </a:buClr>
              <a:buSzPts val="1100"/>
              <a:buFont typeface="Arial"/>
              <a:buNone/>
            </a:pPr>
            <a:endParaRPr b="1"/>
          </a:p>
          <a:p>
            <a:pPr marL="0" lvl="0" indent="0" algn="ctr" rtl="0">
              <a:spcBef>
                <a:spcPts val="0"/>
              </a:spcBef>
              <a:spcAft>
                <a:spcPts val="0"/>
              </a:spcAft>
              <a:buClr>
                <a:schemeClr val="dk1"/>
              </a:buClr>
              <a:buSzPts val="1100"/>
              <a:buFont typeface="Arial"/>
              <a:buNone/>
            </a:pPr>
            <a:r>
              <a:rPr lang="en" b="1"/>
              <a:t>My code works and I don't know why.</a:t>
            </a:r>
            <a:endParaRPr b="1"/>
          </a:p>
          <a:p>
            <a:pPr marL="0" lvl="0" indent="0" algn="ctr" rtl="0">
              <a:spcBef>
                <a:spcPts val="0"/>
              </a:spcBef>
              <a:spcAft>
                <a:spcPts val="0"/>
              </a:spcAft>
              <a:buNone/>
            </a:pPr>
            <a:endParaRPr b="1"/>
          </a:p>
        </p:txBody>
      </p:sp>
      <p:cxnSp>
        <p:nvCxnSpPr>
          <p:cNvPr id="1199" name="Google Shape;1199;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87"/>
          <p:cNvCxnSpPr/>
          <p:nvPr/>
        </p:nvCxnSpPr>
        <p:spPr>
          <a:xfrm>
            <a:off x="2590350" y="1592580"/>
            <a:ext cx="39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07" name="Google Shape;1207;p88"/>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8" name="Google Shape;1208;p88"/>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pic>
        <p:nvPicPr>
          <p:cNvPr id="1214" name="Google Shape;1214;p89"/>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215" name="Google Shape;1215;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216" name="Google Shape;1216;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Nothing Comes Easy</a:t>
            </a:r>
            <a:endParaRPr/>
          </a:p>
        </p:txBody>
      </p:sp>
      <p:sp>
        <p:nvSpPr>
          <p:cNvPr id="1223" name="Google Shape;1223;p9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Learning to code requires two things:</a:t>
            </a:r>
            <a:endParaRPr/>
          </a:p>
        </p:txBody>
      </p:sp>
      <p:pic>
        <p:nvPicPr>
          <p:cNvPr id="1224" name="Google Shape;1224;p90"/>
          <p:cNvPicPr preferRelativeResize="0"/>
          <p:nvPr/>
        </p:nvPicPr>
        <p:blipFill>
          <a:blip r:embed="rId3">
            <a:alphaModFix/>
          </a:blip>
          <a:stretch>
            <a:fillRect/>
          </a:stretch>
        </p:blipFill>
        <p:spPr>
          <a:xfrm>
            <a:off x="1116120" y="1116975"/>
            <a:ext cx="6911760" cy="3571076"/>
          </a:xfrm>
          <a:prstGeom prst="rect">
            <a:avLst/>
          </a:prstGeom>
          <a:noFill/>
          <a:ln>
            <a:noFill/>
          </a:ln>
        </p:spPr>
      </p:pic>
      <p:sp>
        <p:nvSpPr>
          <p:cNvPr id="1225" name="Google Shape;1225;p90"/>
          <p:cNvSpPr txBox="1"/>
          <p:nvPr/>
        </p:nvSpPr>
        <p:spPr>
          <a:xfrm>
            <a:off x="1512800" y="1562225"/>
            <a:ext cx="2643600" cy="265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Roboto"/>
                <a:ea typeface="Roboto"/>
                <a:cs typeface="Roboto"/>
                <a:sym typeface="Roboto"/>
              </a:rPr>
              <a:t>Persisting in the </a:t>
            </a:r>
            <a:br>
              <a:rPr lang="en" sz="1900">
                <a:latin typeface="Roboto"/>
                <a:ea typeface="Roboto"/>
                <a:cs typeface="Roboto"/>
                <a:sym typeface="Roboto"/>
              </a:rPr>
            </a:br>
            <a:r>
              <a:rPr lang="en" sz="1900">
                <a:latin typeface="Roboto"/>
                <a:ea typeface="Roboto"/>
                <a:cs typeface="Roboto"/>
                <a:sym typeface="Roboto"/>
              </a:rPr>
              <a:t>face of something </a:t>
            </a:r>
            <a:br>
              <a:rPr lang="en" sz="1900">
                <a:latin typeface="Roboto"/>
                <a:ea typeface="Roboto"/>
                <a:cs typeface="Roboto"/>
                <a:sym typeface="Roboto"/>
              </a:rPr>
            </a:br>
            <a:r>
              <a:rPr lang="en" sz="1900">
                <a:latin typeface="Roboto"/>
                <a:ea typeface="Roboto"/>
                <a:cs typeface="Roboto"/>
                <a:sym typeface="Roboto"/>
              </a:rPr>
              <a:t>that feels incredibly hard and confusing.</a:t>
            </a:r>
            <a:endParaRPr sz="1900">
              <a:latin typeface="Roboto"/>
              <a:ea typeface="Roboto"/>
              <a:cs typeface="Roboto"/>
              <a:sym typeface="Roboto"/>
            </a:endParaRPr>
          </a:p>
        </p:txBody>
      </p:sp>
      <p:sp>
        <p:nvSpPr>
          <p:cNvPr id="1226" name="Google Shape;1226;p90"/>
          <p:cNvSpPr txBox="1"/>
          <p:nvPr/>
        </p:nvSpPr>
        <p:spPr>
          <a:xfrm>
            <a:off x="4977425" y="1573663"/>
            <a:ext cx="2643600" cy="266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Roboto"/>
                <a:ea typeface="Roboto"/>
                <a:cs typeface="Roboto"/>
                <a:sym typeface="Roboto"/>
              </a:rPr>
              <a:t>Maintaining the self-confidence necessary to believe that </a:t>
            </a:r>
            <a:r>
              <a:rPr lang="en" sz="1900" b="1">
                <a:latin typeface="Roboto"/>
                <a:ea typeface="Roboto"/>
                <a:cs typeface="Roboto"/>
                <a:sym typeface="Roboto"/>
              </a:rPr>
              <a:t>YOU CAN </a:t>
            </a:r>
            <a:br>
              <a:rPr lang="en" sz="1900" b="1">
                <a:latin typeface="Roboto"/>
                <a:ea typeface="Roboto"/>
                <a:cs typeface="Roboto"/>
                <a:sym typeface="Roboto"/>
              </a:rPr>
            </a:br>
            <a:r>
              <a:rPr lang="en" sz="1900" b="1">
                <a:latin typeface="Roboto"/>
                <a:ea typeface="Roboto"/>
                <a:cs typeface="Roboto"/>
                <a:sym typeface="Roboto"/>
              </a:rPr>
              <a:t>DO THIS.</a:t>
            </a:r>
            <a:endParaRPr sz="1900" b="1">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233" name="Google Shape;1233;p91"/>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234" name="Google Shape;1234;p91"/>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35" name="Google Shape;1235;p91"/>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7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Advice for the Journey</a:t>
            </a:r>
            <a:endParaRPr/>
          </a:p>
        </p:txBody>
      </p:sp>
      <p:sp>
        <p:nvSpPr>
          <p:cNvPr id="1242" name="Google Shape;1242;p9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Throughout this course, always remember to:</a:t>
            </a:r>
            <a:endParaRPr/>
          </a:p>
        </p:txBody>
      </p:sp>
      <p:cxnSp>
        <p:nvCxnSpPr>
          <p:cNvPr id="1243" name="Google Shape;1243;p92"/>
          <p:cNvCxnSpPr/>
          <p:nvPr/>
        </p:nvCxnSpPr>
        <p:spPr>
          <a:xfrm rot="10800000">
            <a:off x="4917648" y="1693850"/>
            <a:ext cx="3603300" cy="0"/>
          </a:xfrm>
          <a:prstGeom prst="straightConnector1">
            <a:avLst/>
          </a:prstGeom>
          <a:noFill/>
          <a:ln w="9525" cap="flat" cmpd="sng">
            <a:solidFill>
              <a:srgbClr val="A9B7C0"/>
            </a:solidFill>
            <a:prstDash val="solid"/>
            <a:round/>
            <a:headEnd type="none" w="sm" len="sm"/>
            <a:tailEnd type="none" w="sm" len="sm"/>
          </a:ln>
        </p:spPr>
      </p:cxnSp>
      <p:cxnSp>
        <p:nvCxnSpPr>
          <p:cNvPr id="1244" name="Google Shape;1244;p92"/>
          <p:cNvCxnSpPr/>
          <p:nvPr/>
        </p:nvCxnSpPr>
        <p:spPr>
          <a:xfrm rot="10800000">
            <a:off x="5289048" y="3598850"/>
            <a:ext cx="3231900" cy="0"/>
          </a:xfrm>
          <a:prstGeom prst="straightConnector1">
            <a:avLst/>
          </a:prstGeom>
          <a:noFill/>
          <a:ln w="9525" cap="flat" cmpd="sng">
            <a:solidFill>
              <a:srgbClr val="A9B7C0"/>
            </a:solidFill>
            <a:prstDash val="solid"/>
            <a:round/>
            <a:headEnd type="none" w="sm" len="sm"/>
            <a:tailEnd type="none" w="sm" len="sm"/>
          </a:ln>
        </p:spPr>
      </p:cxnSp>
      <p:cxnSp>
        <p:nvCxnSpPr>
          <p:cNvPr id="1245" name="Google Shape;1245;p92"/>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1246" name="Google Shape;1246;p92"/>
          <p:cNvSpPr/>
          <p:nvPr/>
        </p:nvSpPr>
        <p:spPr>
          <a:xfrm rot="3600185">
            <a:off x="3169983" y="1541431"/>
            <a:ext cx="2774659" cy="2774659"/>
          </a:xfrm>
          <a:prstGeom prst="blockArc">
            <a:avLst>
              <a:gd name="adj1" fmla="val 12622480"/>
              <a:gd name="adj2" fmla="val 19781569"/>
              <a:gd name="adj3" fmla="val 20773"/>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2"/>
          <p:cNvSpPr/>
          <p:nvPr/>
        </p:nvSpPr>
        <p:spPr>
          <a:xfrm rot="10800000">
            <a:off x="3183490" y="1520149"/>
            <a:ext cx="2774700" cy="2774700"/>
          </a:xfrm>
          <a:prstGeom prst="blockArc">
            <a:avLst>
              <a:gd name="adj1" fmla="val 12622480"/>
              <a:gd name="adj2" fmla="val 19662822"/>
              <a:gd name="adj3" fmla="val 20729"/>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2"/>
          <p:cNvSpPr/>
          <p:nvPr/>
        </p:nvSpPr>
        <p:spPr>
          <a:xfrm rot="-3600185">
            <a:off x="3194618" y="1541034"/>
            <a:ext cx="2774659" cy="2774659"/>
          </a:xfrm>
          <a:prstGeom prst="blockArc">
            <a:avLst>
              <a:gd name="adj1" fmla="val 12622480"/>
              <a:gd name="adj2" fmla="val 19703271"/>
              <a:gd name="adj3" fmla="val 20851"/>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92"/>
          <p:cNvGrpSpPr/>
          <p:nvPr/>
        </p:nvGrpSpPr>
        <p:grpSpPr>
          <a:xfrm rot="-7200165">
            <a:off x="3337679" y="3183705"/>
            <a:ext cx="585011" cy="585536"/>
            <a:chOff x="1967628" y="812211"/>
            <a:chExt cx="588000" cy="588000"/>
          </a:xfrm>
        </p:grpSpPr>
        <p:sp>
          <p:nvSpPr>
            <p:cNvPr id="1250" name="Google Shape;1250;p92"/>
            <p:cNvSpPr/>
            <p:nvPr/>
          </p:nvSpPr>
          <p:spPr>
            <a:xfrm rot="39023">
              <a:off x="1970909" y="815492"/>
              <a:ext cx="581437" cy="581437"/>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2"/>
            <p:cNvSpPr/>
            <p:nvPr/>
          </p:nvSpPr>
          <p:spPr>
            <a:xfrm rot="10800000">
              <a:off x="1970875" y="815525"/>
              <a:ext cx="581400" cy="581400"/>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92"/>
          <p:cNvGrpSpPr/>
          <p:nvPr/>
        </p:nvGrpSpPr>
        <p:grpSpPr>
          <a:xfrm>
            <a:off x="4264097" y="1537251"/>
            <a:ext cx="585001" cy="585530"/>
            <a:chOff x="1970048" y="811613"/>
            <a:chExt cx="588000" cy="588000"/>
          </a:xfrm>
        </p:grpSpPr>
        <p:sp>
          <p:nvSpPr>
            <p:cNvPr id="1253" name="Google Shape;1253;p92"/>
            <p:cNvSpPr/>
            <p:nvPr/>
          </p:nvSpPr>
          <p:spPr>
            <a:xfrm rot="39023">
              <a:off x="1973329" y="814894"/>
              <a:ext cx="581437" cy="581437"/>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2"/>
            <p:cNvSpPr/>
            <p:nvPr/>
          </p:nvSpPr>
          <p:spPr>
            <a:xfrm rot="10800000">
              <a:off x="1973295" y="814927"/>
              <a:ext cx="581400" cy="581400"/>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92"/>
          <p:cNvGrpSpPr/>
          <p:nvPr/>
        </p:nvGrpSpPr>
        <p:grpSpPr>
          <a:xfrm rot="7200165">
            <a:off x="5229930" y="3161636"/>
            <a:ext cx="585011" cy="585536"/>
            <a:chOff x="1977085" y="811649"/>
            <a:chExt cx="588000" cy="588000"/>
          </a:xfrm>
        </p:grpSpPr>
        <p:sp>
          <p:nvSpPr>
            <p:cNvPr id="1256" name="Google Shape;1256;p92"/>
            <p:cNvSpPr/>
            <p:nvPr/>
          </p:nvSpPr>
          <p:spPr>
            <a:xfrm rot="39023">
              <a:off x="1980366" y="814930"/>
              <a:ext cx="581437" cy="581437"/>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2"/>
            <p:cNvSpPr/>
            <p:nvPr/>
          </p:nvSpPr>
          <p:spPr>
            <a:xfrm rot="10800000">
              <a:off x="1980332" y="814963"/>
              <a:ext cx="581400" cy="581400"/>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92"/>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03 </a:t>
            </a:r>
            <a:endParaRPr sz="1600" b="1">
              <a:solidFill>
                <a:srgbClr val="A9B7C0"/>
              </a:solidFill>
              <a:latin typeface="Roboto"/>
              <a:ea typeface="Roboto"/>
              <a:cs typeface="Roboto"/>
              <a:sym typeface="Roboto"/>
            </a:endParaRPr>
          </a:p>
        </p:txBody>
      </p:sp>
      <p:sp>
        <p:nvSpPr>
          <p:cNvPr id="1259" name="Google Shape;1259;p92"/>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 </a:t>
            </a:r>
            <a:endParaRPr sz="1600" b="1">
              <a:latin typeface="Roboto"/>
              <a:ea typeface="Roboto"/>
              <a:cs typeface="Roboto"/>
              <a:sym typeface="Roboto"/>
            </a:endParaRPr>
          </a:p>
        </p:txBody>
      </p:sp>
      <p:sp>
        <p:nvSpPr>
          <p:cNvPr id="1260" name="Google Shape;1260;p92"/>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sp>
        <p:nvSpPr>
          <p:cNvPr id="1261" name="Google Shape;1261;p92"/>
          <p:cNvSpPr txBox="1"/>
          <p:nvPr/>
        </p:nvSpPr>
        <p:spPr>
          <a:xfrm>
            <a:off x="6019800" y="1697050"/>
            <a:ext cx="21984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62" name="Google Shape;1262;p92"/>
          <p:cNvSpPr txBox="1"/>
          <p:nvPr/>
        </p:nvSpPr>
        <p:spPr>
          <a:xfrm>
            <a:off x="6019800" y="3602050"/>
            <a:ext cx="28500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solidFill>
                  <a:srgbClr val="A9B7C0"/>
                </a:solidFill>
                <a:latin typeface="Roboto"/>
                <a:ea typeface="Roboto"/>
                <a:cs typeface="Roboto"/>
                <a:sym typeface="Roboto"/>
              </a:rPr>
              <a:t>Appreciate your successes</a:t>
            </a:r>
            <a:endParaRPr sz="1800">
              <a:solidFill>
                <a:srgbClr val="A9B7C0"/>
              </a:solidFill>
              <a:latin typeface="Roboto"/>
              <a:ea typeface="Roboto"/>
              <a:cs typeface="Roboto"/>
              <a:sym typeface="Roboto"/>
            </a:endParaRPr>
          </a:p>
        </p:txBody>
      </p:sp>
      <p:sp>
        <p:nvSpPr>
          <p:cNvPr id="1263" name="Google Shape;1263;p92"/>
          <p:cNvSpPr txBox="1"/>
          <p:nvPr/>
        </p:nvSpPr>
        <p:spPr>
          <a:xfrm>
            <a:off x="0" y="2078050"/>
            <a:ext cx="28242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Advice for the Journey</a:t>
            </a:r>
            <a:endParaRPr>
              <a:solidFill>
                <a:schemeClr val="dk1"/>
              </a:solidFill>
            </a:endParaRPr>
          </a:p>
          <a:p>
            <a:pPr marL="0" lvl="0" indent="0" algn="l" rtl="0">
              <a:spcBef>
                <a:spcPts val="0"/>
              </a:spcBef>
              <a:spcAft>
                <a:spcPts val="0"/>
              </a:spcAft>
              <a:buNone/>
            </a:pPr>
            <a:endParaRPr/>
          </a:p>
        </p:txBody>
      </p:sp>
      <p:sp>
        <p:nvSpPr>
          <p:cNvPr id="1270" name="Google Shape;1270;p9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marL="0" lvl="0" indent="0" algn="l" rtl="0">
              <a:spcBef>
                <a:spcPts val="0"/>
              </a:spcBef>
              <a:spcAft>
                <a:spcPts val="0"/>
              </a:spcAft>
              <a:buNone/>
            </a:pPr>
            <a:endParaRPr/>
          </a:p>
        </p:txBody>
      </p:sp>
      <p:cxnSp>
        <p:nvCxnSpPr>
          <p:cNvPr id="1271" name="Google Shape;1271;p93"/>
          <p:cNvCxnSpPr/>
          <p:nvPr/>
        </p:nvCxnSpPr>
        <p:spPr>
          <a:xfrm rot="10800000">
            <a:off x="4917648" y="1693850"/>
            <a:ext cx="3603300" cy="0"/>
          </a:xfrm>
          <a:prstGeom prst="straightConnector1">
            <a:avLst/>
          </a:prstGeom>
          <a:noFill/>
          <a:ln w="9525" cap="flat" cmpd="sng">
            <a:solidFill>
              <a:srgbClr val="A9B7C0"/>
            </a:solidFill>
            <a:prstDash val="solid"/>
            <a:round/>
            <a:headEnd type="none" w="sm" len="sm"/>
            <a:tailEnd type="none" w="sm" len="sm"/>
          </a:ln>
        </p:spPr>
      </p:cxnSp>
      <p:cxnSp>
        <p:nvCxnSpPr>
          <p:cNvPr id="1272" name="Google Shape;1272;p93"/>
          <p:cNvCxnSpPr/>
          <p:nvPr/>
        </p:nvCxnSpPr>
        <p:spPr>
          <a:xfrm rot="10800000">
            <a:off x="5289048" y="3598850"/>
            <a:ext cx="3231900" cy="0"/>
          </a:xfrm>
          <a:prstGeom prst="straightConnector1">
            <a:avLst/>
          </a:prstGeom>
          <a:noFill/>
          <a:ln w="9525" cap="flat" cmpd="sng">
            <a:solidFill>
              <a:srgbClr val="000000"/>
            </a:solidFill>
            <a:prstDash val="solid"/>
            <a:round/>
            <a:headEnd type="none" w="sm" len="sm"/>
            <a:tailEnd type="none" w="sm" len="sm"/>
          </a:ln>
        </p:spPr>
      </p:cxnSp>
      <p:cxnSp>
        <p:nvCxnSpPr>
          <p:cNvPr id="1273" name="Google Shape;1273;p93"/>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1274" name="Google Shape;1274;p93"/>
          <p:cNvSpPr/>
          <p:nvPr/>
        </p:nvSpPr>
        <p:spPr>
          <a:xfrm rot="3600185">
            <a:off x="3169983" y="1541431"/>
            <a:ext cx="2774659" cy="2774659"/>
          </a:xfrm>
          <a:prstGeom prst="blockArc">
            <a:avLst>
              <a:gd name="adj1" fmla="val 12622480"/>
              <a:gd name="adj2" fmla="val 19781569"/>
              <a:gd name="adj3" fmla="val 20773"/>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3"/>
          <p:cNvSpPr/>
          <p:nvPr/>
        </p:nvSpPr>
        <p:spPr>
          <a:xfrm rot="10800000">
            <a:off x="3183490" y="1520149"/>
            <a:ext cx="2774700" cy="2774700"/>
          </a:xfrm>
          <a:prstGeom prst="blockArc">
            <a:avLst>
              <a:gd name="adj1" fmla="val 12622480"/>
              <a:gd name="adj2" fmla="val 19662822"/>
              <a:gd name="adj3" fmla="val 20729"/>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3"/>
          <p:cNvSpPr/>
          <p:nvPr/>
        </p:nvSpPr>
        <p:spPr>
          <a:xfrm rot="-3600185">
            <a:off x="3194618" y="1541034"/>
            <a:ext cx="2774659" cy="2774659"/>
          </a:xfrm>
          <a:prstGeom prst="blockArc">
            <a:avLst>
              <a:gd name="adj1" fmla="val 12622480"/>
              <a:gd name="adj2" fmla="val 19703271"/>
              <a:gd name="adj3" fmla="val 20851"/>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93"/>
          <p:cNvGrpSpPr/>
          <p:nvPr/>
        </p:nvGrpSpPr>
        <p:grpSpPr>
          <a:xfrm rot="-7200165">
            <a:off x="3337679" y="3183705"/>
            <a:ext cx="585011" cy="585536"/>
            <a:chOff x="1967628" y="812211"/>
            <a:chExt cx="588000" cy="588000"/>
          </a:xfrm>
        </p:grpSpPr>
        <p:sp>
          <p:nvSpPr>
            <p:cNvPr id="1278" name="Google Shape;1278;p93"/>
            <p:cNvSpPr/>
            <p:nvPr/>
          </p:nvSpPr>
          <p:spPr>
            <a:xfrm rot="39023">
              <a:off x="1970909" y="815492"/>
              <a:ext cx="581437" cy="581437"/>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3"/>
            <p:cNvSpPr/>
            <p:nvPr/>
          </p:nvSpPr>
          <p:spPr>
            <a:xfrm rot="10800000">
              <a:off x="1970875" y="815525"/>
              <a:ext cx="581400" cy="581400"/>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93"/>
          <p:cNvGrpSpPr/>
          <p:nvPr/>
        </p:nvGrpSpPr>
        <p:grpSpPr>
          <a:xfrm>
            <a:off x="4264097" y="1537251"/>
            <a:ext cx="585001" cy="585530"/>
            <a:chOff x="1970048" y="811613"/>
            <a:chExt cx="588000" cy="588000"/>
          </a:xfrm>
        </p:grpSpPr>
        <p:sp>
          <p:nvSpPr>
            <p:cNvPr id="1281" name="Google Shape;1281;p93"/>
            <p:cNvSpPr/>
            <p:nvPr/>
          </p:nvSpPr>
          <p:spPr>
            <a:xfrm rot="39023">
              <a:off x="1973329" y="814894"/>
              <a:ext cx="581437" cy="581437"/>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93"/>
            <p:cNvSpPr/>
            <p:nvPr/>
          </p:nvSpPr>
          <p:spPr>
            <a:xfrm rot="10800000">
              <a:off x="1973295" y="814927"/>
              <a:ext cx="581400" cy="581400"/>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93"/>
          <p:cNvGrpSpPr/>
          <p:nvPr/>
        </p:nvGrpSpPr>
        <p:grpSpPr>
          <a:xfrm rot="7200165">
            <a:off x="5229930" y="3161636"/>
            <a:ext cx="585011" cy="585536"/>
            <a:chOff x="1977085" y="811649"/>
            <a:chExt cx="588000" cy="588000"/>
          </a:xfrm>
        </p:grpSpPr>
        <p:sp>
          <p:nvSpPr>
            <p:cNvPr id="1284" name="Google Shape;1284;p93"/>
            <p:cNvSpPr/>
            <p:nvPr/>
          </p:nvSpPr>
          <p:spPr>
            <a:xfrm rot="39023">
              <a:off x="1980366" y="814930"/>
              <a:ext cx="581437" cy="581437"/>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93"/>
            <p:cNvSpPr/>
            <p:nvPr/>
          </p:nvSpPr>
          <p:spPr>
            <a:xfrm rot="10800000">
              <a:off x="1980332" y="814963"/>
              <a:ext cx="581400" cy="581400"/>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93"/>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03 </a:t>
            </a:r>
            <a:endParaRPr sz="1600" b="1">
              <a:solidFill>
                <a:srgbClr val="A9B7C0"/>
              </a:solidFill>
              <a:latin typeface="Roboto"/>
              <a:ea typeface="Roboto"/>
              <a:cs typeface="Roboto"/>
              <a:sym typeface="Roboto"/>
            </a:endParaRPr>
          </a:p>
        </p:txBody>
      </p:sp>
      <p:sp>
        <p:nvSpPr>
          <p:cNvPr id="1287" name="Google Shape;1287;p93"/>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 </a:t>
            </a:r>
            <a:endParaRPr sz="1600" b="1">
              <a:latin typeface="Roboto"/>
              <a:ea typeface="Roboto"/>
              <a:cs typeface="Roboto"/>
              <a:sym typeface="Roboto"/>
            </a:endParaRPr>
          </a:p>
        </p:txBody>
      </p:sp>
      <p:sp>
        <p:nvSpPr>
          <p:cNvPr id="1288" name="Google Shape;1288;p93"/>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sp>
        <p:nvSpPr>
          <p:cNvPr id="1289" name="Google Shape;1289;p93"/>
          <p:cNvSpPr txBox="1"/>
          <p:nvPr/>
        </p:nvSpPr>
        <p:spPr>
          <a:xfrm>
            <a:off x="6019800" y="1697050"/>
            <a:ext cx="21984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90" name="Google Shape;1290;p93"/>
          <p:cNvSpPr txBox="1"/>
          <p:nvPr/>
        </p:nvSpPr>
        <p:spPr>
          <a:xfrm>
            <a:off x="6019800" y="3602050"/>
            <a:ext cx="28500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Celebrate your successes</a:t>
            </a:r>
            <a:endParaRPr sz="1800">
              <a:latin typeface="Roboto"/>
              <a:ea typeface="Roboto"/>
              <a:cs typeface="Roboto"/>
              <a:sym typeface="Roboto"/>
            </a:endParaRPr>
          </a:p>
        </p:txBody>
      </p:sp>
      <p:sp>
        <p:nvSpPr>
          <p:cNvPr id="1291" name="Google Shape;1291;p93"/>
          <p:cNvSpPr txBox="1"/>
          <p:nvPr/>
        </p:nvSpPr>
        <p:spPr>
          <a:xfrm>
            <a:off x="0" y="2078050"/>
            <a:ext cx="28242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Advice for the Journey</a:t>
            </a:r>
            <a:endParaRPr/>
          </a:p>
        </p:txBody>
      </p:sp>
      <p:sp>
        <p:nvSpPr>
          <p:cNvPr id="1298" name="Google Shape;1298;p9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marL="0" lvl="0" indent="0" algn="l" rtl="0">
              <a:spcBef>
                <a:spcPts val="0"/>
              </a:spcBef>
              <a:spcAft>
                <a:spcPts val="0"/>
              </a:spcAft>
              <a:buNone/>
            </a:pPr>
            <a:endParaRPr/>
          </a:p>
        </p:txBody>
      </p:sp>
      <p:cxnSp>
        <p:nvCxnSpPr>
          <p:cNvPr id="1299" name="Google Shape;1299;p94"/>
          <p:cNvCxnSpPr/>
          <p:nvPr/>
        </p:nvCxnSpPr>
        <p:spPr>
          <a:xfrm rot="10800000">
            <a:off x="4917648" y="1693850"/>
            <a:ext cx="3603300" cy="0"/>
          </a:xfrm>
          <a:prstGeom prst="straightConnector1">
            <a:avLst/>
          </a:prstGeom>
          <a:noFill/>
          <a:ln w="9525" cap="flat" cmpd="sng">
            <a:solidFill>
              <a:srgbClr val="000000"/>
            </a:solidFill>
            <a:prstDash val="solid"/>
            <a:round/>
            <a:headEnd type="none" w="sm" len="sm"/>
            <a:tailEnd type="none" w="sm" len="sm"/>
          </a:ln>
        </p:spPr>
      </p:cxnSp>
      <p:cxnSp>
        <p:nvCxnSpPr>
          <p:cNvPr id="1300" name="Google Shape;1300;p94"/>
          <p:cNvCxnSpPr/>
          <p:nvPr/>
        </p:nvCxnSpPr>
        <p:spPr>
          <a:xfrm rot="10800000">
            <a:off x="5289048" y="3598850"/>
            <a:ext cx="3231900" cy="0"/>
          </a:xfrm>
          <a:prstGeom prst="straightConnector1">
            <a:avLst/>
          </a:prstGeom>
          <a:noFill/>
          <a:ln w="9525" cap="flat" cmpd="sng">
            <a:solidFill>
              <a:srgbClr val="000000"/>
            </a:solidFill>
            <a:prstDash val="solid"/>
            <a:round/>
            <a:headEnd type="none" w="sm" len="sm"/>
            <a:tailEnd type="none" w="sm" len="sm"/>
          </a:ln>
        </p:spPr>
      </p:cxnSp>
      <p:cxnSp>
        <p:nvCxnSpPr>
          <p:cNvPr id="1301" name="Google Shape;1301;p94"/>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1302" name="Google Shape;1302;p94"/>
          <p:cNvSpPr/>
          <p:nvPr/>
        </p:nvSpPr>
        <p:spPr>
          <a:xfrm rot="3600185">
            <a:off x="3169983" y="1541431"/>
            <a:ext cx="2774659" cy="2774659"/>
          </a:xfrm>
          <a:prstGeom prst="blockArc">
            <a:avLst>
              <a:gd name="adj1" fmla="val 12622480"/>
              <a:gd name="adj2" fmla="val 19781569"/>
              <a:gd name="adj3" fmla="val 20773"/>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4"/>
          <p:cNvSpPr/>
          <p:nvPr/>
        </p:nvSpPr>
        <p:spPr>
          <a:xfrm rot="10800000">
            <a:off x="3183490" y="1520149"/>
            <a:ext cx="2774700" cy="2774700"/>
          </a:xfrm>
          <a:prstGeom prst="blockArc">
            <a:avLst>
              <a:gd name="adj1" fmla="val 12622480"/>
              <a:gd name="adj2" fmla="val 19662822"/>
              <a:gd name="adj3" fmla="val 20729"/>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4"/>
          <p:cNvSpPr/>
          <p:nvPr/>
        </p:nvSpPr>
        <p:spPr>
          <a:xfrm rot="-3600185">
            <a:off x="3194618" y="1541034"/>
            <a:ext cx="2774659" cy="2774659"/>
          </a:xfrm>
          <a:prstGeom prst="blockArc">
            <a:avLst>
              <a:gd name="adj1" fmla="val 12622480"/>
              <a:gd name="adj2" fmla="val 19703271"/>
              <a:gd name="adj3" fmla="val 20851"/>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94"/>
          <p:cNvGrpSpPr/>
          <p:nvPr/>
        </p:nvGrpSpPr>
        <p:grpSpPr>
          <a:xfrm rot="-7200165">
            <a:off x="3337679" y="3183705"/>
            <a:ext cx="585011" cy="585536"/>
            <a:chOff x="1967628" y="812211"/>
            <a:chExt cx="588000" cy="588000"/>
          </a:xfrm>
        </p:grpSpPr>
        <p:sp>
          <p:nvSpPr>
            <p:cNvPr id="1306" name="Google Shape;1306;p94"/>
            <p:cNvSpPr/>
            <p:nvPr/>
          </p:nvSpPr>
          <p:spPr>
            <a:xfrm rot="39023">
              <a:off x="1970909" y="815492"/>
              <a:ext cx="581437" cy="581437"/>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94"/>
            <p:cNvSpPr/>
            <p:nvPr/>
          </p:nvSpPr>
          <p:spPr>
            <a:xfrm rot="10800000">
              <a:off x="1970875" y="815525"/>
              <a:ext cx="581400" cy="581400"/>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94"/>
          <p:cNvGrpSpPr/>
          <p:nvPr/>
        </p:nvGrpSpPr>
        <p:grpSpPr>
          <a:xfrm>
            <a:off x="4264097" y="1537251"/>
            <a:ext cx="585001" cy="585530"/>
            <a:chOff x="1970048" y="811613"/>
            <a:chExt cx="588000" cy="588000"/>
          </a:xfrm>
        </p:grpSpPr>
        <p:sp>
          <p:nvSpPr>
            <p:cNvPr id="1309" name="Google Shape;1309;p94"/>
            <p:cNvSpPr/>
            <p:nvPr/>
          </p:nvSpPr>
          <p:spPr>
            <a:xfrm rot="39023">
              <a:off x="1973329" y="814894"/>
              <a:ext cx="581437" cy="581437"/>
            </a:xfrm>
            <a:prstGeom prst="pie">
              <a:avLst>
                <a:gd name="adj1" fmla="val 6190354"/>
                <a:gd name="adj2" fmla="val 14996165"/>
              </a:avLst>
            </a:prstGeom>
            <a:solidFill>
              <a:srgbClr val="4FA78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94"/>
            <p:cNvSpPr/>
            <p:nvPr/>
          </p:nvSpPr>
          <p:spPr>
            <a:xfrm rot="10800000">
              <a:off x="1973295" y="814927"/>
              <a:ext cx="581400" cy="581400"/>
            </a:xfrm>
            <a:prstGeom prst="pie">
              <a:avLst>
                <a:gd name="adj1" fmla="val 4028252"/>
                <a:gd name="adj2" fmla="val 1718367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94"/>
          <p:cNvGrpSpPr/>
          <p:nvPr/>
        </p:nvGrpSpPr>
        <p:grpSpPr>
          <a:xfrm rot="7200165">
            <a:off x="5229930" y="3161636"/>
            <a:ext cx="585011" cy="585536"/>
            <a:chOff x="1977085" y="811649"/>
            <a:chExt cx="588000" cy="588000"/>
          </a:xfrm>
        </p:grpSpPr>
        <p:sp>
          <p:nvSpPr>
            <p:cNvPr id="1312" name="Google Shape;1312;p94"/>
            <p:cNvSpPr/>
            <p:nvPr/>
          </p:nvSpPr>
          <p:spPr>
            <a:xfrm rot="39023">
              <a:off x="1980366" y="814930"/>
              <a:ext cx="581437" cy="581437"/>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4"/>
            <p:cNvSpPr/>
            <p:nvPr/>
          </p:nvSpPr>
          <p:spPr>
            <a:xfrm rot="10800000">
              <a:off x="1980332" y="814963"/>
              <a:ext cx="581400" cy="581400"/>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94"/>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 </a:t>
            </a:r>
            <a:endParaRPr sz="1600" b="1">
              <a:solidFill>
                <a:srgbClr val="FFFFFF"/>
              </a:solidFill>
              <a:latin typeface="Roboto"/>
              <a:ea typeface="Roboto"/>
              <a:cs typeface="Roboto"/>
              <a:sym typeface="Roboto"/>
            </a:endParaRPr>
          </a:p>
        </p:txBody>
      </p:sp>
      <p:sp>
        <p:nvSpPr>
          <p:cNvPr id="1315" name="Google Shape;1315;p94"/>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 </a:t>
            </a:r>
            <a:endParaRPr sz="1600" b="1">
              <a:latin typeface="Roboto"/>
              <a:ea typeface="Roboto"/>
              <a:cs typeface="Roboto"/>
              <a:sym typeface="Roboto"/>
            </a:endParaRPr>
          </a:p>
        </p:txBody>
      </p:sp>
      <p:sp>
        <p:nvSpPr>
          <p:cNvPr id="1316" name="Google Shape;1316;p94"/>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sp>
        <p:nvSpPr>
          <p:cNvPr id="1317" name="Google Shape;1317;p94"/>
          <p:cNvSpPr txBox="1"/>
          <p:nvPr/>
        </p:nvSpPr>
        <p:spPr>
          <a:xfrm>
            <a:off x="6019800" y="1697050"/>
            <a:ext cx="21984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 Trust yourself</a:t>
            </a:r>
            <a:endParaRPr sz="1800">
              <a:latin typeface="Roboto"/>
              <a:ea typeface="Roboto"/>
              <a:cs typeface="Roboto"/>
              <a:sym typeface="Roboto"/>
            </a:endParaRPr>
          </a:p>
        </p:txBody>
      </p:sp>
      <p:sp>
        <p:nvSpPr>
          <p:cNvPr id="1318" name="Google Shape;1318;p94"/>
          <p:cNvSpPr txBox="1"/>
          <p:nvPr/>
        </p:nvSpPr>
        <p:spPr>
          <a:xfrm>
            <a:off x="6019800" y="3602050"/>
            <a:ext cx="28500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Celebrate your successes</a:t>
            </a:r>
            <a:endParaRPr sz="1800">
              <a:latin typeface="Roboto"/>
              <a:ea typeface="Roboto"/>
              <a:cs typeface="Roboto"/>
              <a:sym typeface="Roboto"/>
            </a:endParaRPr>
          </a:p>
        </p:txBody>
      </p:sp>
      <p:sp>
        <p:nvSpPr>
          <p:cNvPr id="1319" name="Google Shape;1319;p94"/>
          <p:cNvSpPr txBox="1"/>
          <p:nvPr/>
        </p:nvSpPr>
        <p:spPr>
          <a:xfrm>
            <a:off x="0" y="2078050"/>
            <a:ext cx="28242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pic>
        <p:nvPicPr>
          <p:cNvPr id="1325" name="Google Shape;1325;p95"/>
          <p:cNvPicPr preferRelativeResize="0"/>
          <p:nvPr/>
        </p:nvPicPr>
        <p:blipFill rotWithShape="1">
          <a:blip r:embed="rId3">
            <a:alphaModFix/>
          </a:blip>
          <a:srcRect/>
          <a:stretch/>
        </p:blipFill>
        <p:spPr>
          <a:xfrm>
            <a:off x="471550" y="1192000"/>
            <a:ext cx="5531274" cy="3573413"/>
          </a:xfrm>
          <a:prstGeom prst="rect">
            <a:avLst/>
          </a:prstGeom>
          <a:noFill/>
          <a:ln>
            <a:noFill/>
          </a:ln>
        </p:spPr>
      </p:pic>
      <p:sp>
        <p:nvSpPr>
          <p:cNvPr id="1326" name="Google Shape;1326;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And Remember...</a:t>
            </a:r>
            <a:endParaRPr/>
          </a:p>
        </p:txBody>
      </p:sp>
      <p:sp>
        <p:nvSpPr>
          <p:cNvPr id="1327" name="Google Shape;1327;p9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If you want to go fast, go alone. If you want to go far, go with a team.</a:t>
            </a:r>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pic>
        <p:nvPicPr>
          <p:cNvPr id="1333" name="Google Shape;1333;p96"/>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34" name="Google Shape;1334;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335" name="Google Shape;1335;p96"/>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a:solidFill>
                  <a:schemeClr val="hlink"/>
                </a:solidFill>
                <a:hlinkClick r:id="rId4"/>
              </a:rPr>
              <a:t>What Is Google Fu?</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9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348" name="Google Shape;1348;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each class, we’ll cover the following:</a:t>
            </a:r>
            <a:endParaRPr/>
          </a:p>
        </p:txBody>
      </p:sp>
      <p:sp>
        <p:nvSpPr>
          <p:cNvPr id="1349" name="Google Shape;1349;p98"/>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Set objectives</a:t>
            </a:r>
            <a:endParaRPr/>
          </a:p>
        </p:txBody>
      </p:sp>
      <p:sp>
        <p:nvSpPr>
          <p:cNvPr id="1350" name="Google Shape;1350;p98"/>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351" name="Google Shape;1351;p98"/>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Watch me/coding demos</a:t>
            </a:r>
            <a:endParaRPr/>
          </a:p>
        </p:txBody>
      </p:sp>
      <p:sp>
        <p:nvSpPr>
          <p:cNvPr id="1352" name="Google Shape;1352;p98"/>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353" name="Google Shape;1353;p98"/>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354" name="Google Shape;1354;p98"/>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Daily Schedule</a:t>
            </a:r>
            <a:endParaRPr/>
          </a:p>
        </p:txBody>
      </p:sp>
      <p:sp>
        <p:nvSpPr>
          <p:cNvPr id="1361" name="Google Shape;1361;p9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each class, we’ll cover the following:</a:t>
            </a:r>
            <a:endParaRPr>
              <a:solidFill>
                <a:schemeClr val="dk1"/>
              </a:solidFill>
            </a:endParaRPr>
          </a:p>
          <a:p>
            <a:pPr marL="0" lvl="0" indent="0" algn="l" rtl="0">
              <a:spcBef>
                <a:spcPts val="0"/>
              </a:spcBef>
              <a:spcAft>
                <a:spcPts val="0"/>
              </a:spcAft>
              <a:buNone/>
            </a:pPr>
            <a:endParaRPr/>
          </a:p>
        </p:txBody>
      </p:sp>
      <p:sp>
        <p:nvSpPr>
          <p:cNvPr id="1362" name="Google Shape;1362;p99"/>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Set objectives</a:t>
            </a:r>
            <a:endParaRPr/>
          </a:p>
        </p:txBody>
      </p:sp>
      <p:sp>
        <p:nvSpPr>
          <p:cNvPr id="1363" name="Google Shape;1363;p99"/>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Brief background lecture</a:t>
            </a:r>
            <a:endParaRPr/>
          </a:p>
        </p:txBody>
      </p:sp>
      <p:sp>
        <p:nvSpPr>
          <p:cNvPr id="1364" name="Google Shape;1364;p99"/>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Clr>
                <a:srgbClr val="000000"/>
              </a:buClr>
              <a:buSzPts val="1100"/>
              <a:buFont typeface="Arial"/>
              <a:buNone/>
            </a:pPr>
            <a:r>
              <a:rPr lang="en">
                <a:solidFill>
                  <a:schemeClr val="dk1"/>
                </a:solidFill>
              </a:rPr>
              <a:t>Watch me/coding demos</a:t>
            </a:r>
            <a:endParaRPr/>
          </a:p>
        </p:txBody>
      </p:sp>
      <p:sp>
        <p:nvSpPr>
          <p:cNvPr id="1365" name="Google Shape;1365;p99"/>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Code discussions</a:t>
            </a:r>
            <a:endParaRPr/>
          </a:p>
        </p:txBody>
      </p:sp>
      <p:sp>
        <p:nvSpPr>
          <p:cNvPr id="1366" name="Google Shape;1366;p99"/>
          <p:cNvSpPr txBox="1">
            <a:spLocks noGrp="1"/>
          </p:cNvSpPr>
          <p:nvPr>
            <p:ph type="subTitle" idx="7"/>
          </p:nvPr>
        </p:nvSpPr>
        <p:spPr>
          <a:xfrm>
            <a:off x="-12150" y="3622100"/>
            <a:ext cx="52632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In-class exercises</a:t>
            </a:r>
            <a:endParaRPr/>
          </a:p>
        </p:txBody>
      </p:sp>
      <p:sp>
        <p:nvSpPr>
          <p:cNvPr id="1367" name="Google Shape;1367;p99"/>
          <p:cNvSpPr txBox="1">
            <a:spLocks noGrp="1"/>
          </p:cNvSpPr>
          <p:nvPr>
            <p:ph type="subTitle" idx="8"/>
          </p:nvPr>
        </p:nvSpPr>
        <p:spPr>
          <a:xfrm>
            <a:off x="-12100" y="4236125"/>
            <a:ext cx="48783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Project work</a:t>
            </a:r>
            <a:endParaRPr/>
          </a:p>
        </p:txBody>
      </p:sp>
      <p:sp>
        <p:nvSpPr>
          <p:cNvPr id="1368" name="Google Shape;1368;p99"/>
          <p:cNvSpPr txBox="1"/>
          <p:nvPr/>
        </p:nvSpPr>
        <p:spPr>
          <a:xfrm>
            <a:off x="5650600" y="3914350"/>
            <a:ext cx="2806200" cy="10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This is the super important stuff—ALWAYS BE CODING!</a:t>
            </a:r>
            <a:endParaRPr>
              <a:latin typeface="Roboto"/>
              <a:ea typeface="Roboto"/>
              <a:cs typeface="Roboto"/>
              <a:sym typeface="Roboto"/>
            </a:endParaRPr>
          </a:p>
          <a:p>
            <a:pPr marL="0" lvl="0" indent="0" algn="l" rtl="0">
              <a:spcBef>
                <a:spcPts val="0"/>
              </a:spcBef>
              <a:spcAft>
                <a:spcPts val="0"/>
              </a:spcAft>
              <a:buNone/>
            </a:pPr>
            <a:endParaRPr b="1"/>
          </a:p>
        </p:txBody>
      </p:sp>
      <p:pic>
        <p:nvPicPr>
          <p:cNvPr id="1369" name="Google Shape;1369;p99"/>
          <p:cNvPicPr preferRelativeResize="0"/>
          <p:nvPr/>
        </p:nvPicPr>
        <p:blipFill>
          <a:blip r:embed="rId3">
            <a:alphaModFix/>
          </a:blip>
          <a:stretch>
            <a:fillRect/>
          </a:stretch>
        </p:blipFill>
        <p:spPr>
          <a:xfrm>
            <a:off x="4783425" y="3781562"/>
            <a:ext cx="867168" cy="9643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10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382" name="Google Shape;1382;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383" name="Google Shape;1383;p101"/>
          <p:cNvSpPr txBox="1">
            <a:spLocks noGrp="1"/>
          </p:cNvSpPr>
          <p:nvPr>
            <p:ph type="body" idx="3"/>
          </p:nvPr>
        </p:nvSpPr>
        <p:spPr>
          <a:xfrm>
            <a:off x="985000" y="1280150"/>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a:t>Slack </a:t>
            </a:r>
            <a:endParaRPr sz="1800"/>
          </a:p>
          <a:p>
            <a:pPr marL="0" lvl="0" indent="0" algn="l" rtl="0">
              <a:lnSpc>
                <a:spcPct val="140000"/>
              </a:lnSpc>
              <a:spcBef>
                <a:spcPts val="800"/>
              </a:spcBef>
              <a:spcAft>
                <a:spcPts val="0"/>
              </a:spcAft>
              <a:buClr>
                <a:schemeClr val="dk1"/>
              </a:buClr>
              <a:buSzPts val="1100"/>
              <a:buFont typeface="Arial"/>
              <a:buNone/>
            </a:pPr>
            <a:r>
              <a:rPr lang="en" sz="1800"/>
              <a:t>Visual Studio Code</a:t>
            </a:r>
            <a:endParaRPr sz="1800"/>
          </a:p>
          <a:p>
            <a:pPr marL="0" lvl="0" indent="0" algn="l" rtl="0">
              <a:lnSpc>
                <a:spcPct val="140000"/>
              </a:lnSpc>
              <a:spcBef>
                <a:spcPts val="800"/>
              </a:spcBef>
              <a:spcAft>
                <a:spcPts val="0"/>
              </a:spcAft>
              <a:buClr>
                <a:schemeClr val="dk1"/>
              </a:buClr>
              <a:buSzPts val="1100"/>
              <a:buFont typeface="Arial"/>
              <a:buNone/>
            </a:pPr>
            <a:r>
              <a:rPr lang="en" sz="1800"/>
              <a:t>Git</a:t>
            </a:r>
            <a:endParaRPr sz="1800"/>
          </a:p>
          <a:p>
            <a:pPr marL="0" lvl="0" indent="0" algn="l" rtl="0">
              <a:lnSpc>
                <a:spcPct val="140000"/>
              </a:lnSpc>
              <a:spcBef>
                <a:spcPts val="800"/>
              </a:spcBef>
              <a:spcAft>
                <a:spcPts val="0"/>
              </a:spcAft>
              <a:buClr>
                <a:schemeClr val="dk1"/>
              </a:buClr>
              <a:buSzPts val="1100"/>
              <a:buFont typeface="Arial"/>
              <a:buNone/>
            </a:pPr>
            <a:r>
              <a:rPr lang="en" sz="1800"/>
              <a:t>Git Bash (Windows) or Terminal (Mac)</a:t>
            </a:r>
            <a:endParaRPr sz="1800"/>
          </a:p>
          <a:p>
            <a:pPr marL="0" lvl="0" indent="0" algn="l" rtl="0">
              <a:lnSpc>
                <a:spcPct val="140000"/>
              </a:lnSpc>
              <a:spcBef>
                <a:spcPts val="800"/>
              </a:spcBef>
              <a:spcAft>
                <a:spcPts val="800"/>
              </a:spcAft>
              <a:buNone/>
            </a:pPr>
            <a:r>
              <a:rPr lang="en" sz="1800"/>
              <a:t>Google Chrome</a:t>
            </a:r>
            <a:endParaRPr sz="1800"/>
          </a:p>
        </p:txBody>
      </p:sp>
      <p:sp>
        <p:nvSpPr>
          <p:cNvPr id="1384" name="Google Shape;1384;p101"/>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1"/>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1"/>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1"/>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01"/>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pic>
        <p:nvPicPr>
          <p:cNvPr id="1101" name="Google Shape;1101;p74"/>
          <p:cNvPicPr preferRelativeResize="0"/>
          <p:nvPr/>
        </p:nvPicPr>
        <p:blipFill rotWithShape="1">
          <a:blip r:embed="rId3">
            <a:alphaModFix/>
          </a:blip>
          <a:srcRect l="9" r="9"/>
          <a:stretch/>
        </p:blipFill>
        <p:spPr>
          <a:xfrm>
            <a:off x="-12300" y="-50"/>
            <a:ext cx="9168600" cy="5158256"/>
          </a:xfrm>
          <a:prstGeom prst="rect">
            <a:avLst/>
          </a:prstGeom>
          <a:noFill/>
          <a:ln>
            <a:noFill/>
          </a:ln>
        </p:spPr>
      </p:pic>
      <p:sp>
        <p:nvSpPr>
          <p:cNvPr id="1102" name="Google Shape;1102;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Your Goals</a:t>
            </a:r>
            <a:endParaRPr>
              <a:solidFill>
                <a:srgbClr val="FFFFFF"/>
              </a:solidFill>
            </a:endParaRPr>
          </a:p>
        </p:txBody>
      </p:sp>
      <p:sp>
        <p:nvSpPr>
          <p:cNvPr id="1103" name="Google Shape;1103;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Basically, 100% of you said </a:t>
            </a:r>
            <a:r>
              <a:rPr lang="en" b="1">
                <a:solidFill>
                  <a:srgbClr val="FFFFFF"/>
                </a:solidFill>
              </a:rPr>
              <a:t>new career.</a:t>
            </a:r>
            <a:endParaRPr b="1">
              <a:solidFill>
                <a:srgbClr val="FFFFFF"/>
              </a:solidFill>
            </a:endParaRPr>
          </a:p>
        </p:txBody>
      </p:sp>
      <p:cxnSp>
        <p:nvCxnSpPr>
          <p:cNvPr id="1104" name="Google Shape;1104;p74"/>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395" name="Google Shape;1395;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396" name="Google Shape;1396;p102"/>
          <p:cNvSpPr txBox="1">
            <a:spLocks noGrp="1"/>
          </p:cNvSpPr>
          <p:nvPr>
            <p:ph type="body" idx="3"/>
          </p:nvPr>
        </p:nvSpPr>
        <p:spPr>
          <a:xfrm>
            <a:off x="985000" y="1280150"/>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a:t>GitHub (with SSH Integration)</a:t>
            </a:r>
            <a:endParaRPr sz="1800"/>
          </a:p>
          <a:p>
            <a:pPr marL="0" lvl="0" indent="0" algn="l" rtl="0">
              <a:lnSpc>
                <a:spcPct val="140000"/>
              </a:lnSpc>
              <a:spcBef>
                <a:spcPts val="800"/>
              </a:spcBef>
              <a:spcAft>
                <a:spcPts val="0"/>
              </a:spcAft>
              <a:buNone/>
            </a:pPr>
            <a:r>
              <a:rPr lang="en" sz="1800"/>
              <a:t>LinkedIn</a:t>
            </a:r>
            <a:endParaRPr sz="1800"/>
          </a:p>
          <a:p>
            <a:pPr marL="0" lvl="0" indent="0" algn="l" rtl="0">
              <a:lnSpc>
                <a:spcPct val="140000"/>
              </a:lnSpc>
              <a:spcBef>
                <a:spcPts val="800"/>
              </a:spcBef>
              <a:spcAft>
                <a:spcPts val="0"/>
              </a:spcAft>
              <a:buNone/>
            </a:pPr>
            <a:r>
              <a:rPr lang="en" sz="1800"/>
              <a:t>Stack Overflow</a:t>
            </a:r>
            <a:endParaRPr sz="1800"/>
          </a:p>
          <a:p>
            <a:pPr marL="0" lvl="0" indent="0" algn="l" rtl="0">
              <a:lnSpc>
                <a:spcPct val="140000"/>
              </a:lnSpc>
              <a:spcBef>
                <a:spcPts val="800"/>
              </a:spcBef>
              <a:spcAft>
                <a:spcPts val="800"/>
              </a:spcAft>
              <a:buNone/>
            </a:pPr>
            <a:endParaRPr sz="1800"/>
          </a:p>
        </p:txBody>
      </p:sp>
      <p:sp>
        <p:nvSpPr>
          <p:cNvPr id="1397" name="Google Shape;1397;p102"/>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02"/>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2"/>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Self-Check</a:t>
            </a:r>
            <a:endParaRPr/>
          </a:p>
        </p:txBody>
      </p:sp>
      <p:sp>
        <p:nvSpPr>
          <p:cNvPr id="1406" name="Google Shape;1406;p10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do some quick checks of the following:</a:t>
            </a:r>
            <a:endParaRPr/>
          </a:p>
        </p:txBody>
      </p:sp>
      <p:sp>
        <p:nvSpPr>
          <p:cNvPr id="1407" name="Google Shape;1407;p103"/>
          <p:cNvSpPr txBox="1">
            <a:spLocks noGrp="1"/>
          </p:cNvSpPr>
          <p:nvPr>
            <p:ph type="body" idx="3"/>
          </p:nvPr>
        </p:nvSpPr>
        <p:spPr>
          <a:xfrm>
            <a:off x="985000" y="1280150"/>
            <a:ext cx="81591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a:t>Visual Studio Code Check</a:t>
            </a:r>
            <a:endParaRPr sz="1800"/>
          </a:p>
          <a:p>
            <a:pPr marL="0" lvl="0" indent="0" algn="l" rtl="0">
              <a:lnSpc>
                <a:spcPct val="140000"/>
              </a:lnSpc>
              <a:spcBef>
                <a:spcPts val="800"/>
              </a:spcBef>
              <a:spcAft>
                <a:spcPts val="0"/>
              </a:spcAft>
              <a:buNone/>
            </a:pPr>
            <a:r>
              <a:rPr lang="en" sz="1800"/>
              <a:t>Git Bash/Terminal Check</a:t>
            </a:r>
            <a:endParaRPr sz="1800"/>
          </a:p>
          <a:p>
            <a:pPr marL="0" lvl="0" indent="0" algn="l" rtl="0">
              <a:lnSpc>
                <a:spcPct val="140000"/>
              </a:lnSpc>
              <a:spcBef>
                <a:spcPts val="800"/>
              </a:spcBef>
              <a:spcAft>
                <a:spcPts val="0"/>
              </a:spcAft>
              <a:buNone/>
            </a:pPr>
            <a:r>
              <a:rPr lang="en" sz="1800"/>
              <a:t>Git Check</a:t>
            </a:r>
            <a:endParaRPr sz="1800"/>
          </a:p>
          <a:p>
            <a:pPr marL="0" lvl="0" indent="0" algn="l" rtl="0">
              <a:lnSpc>
                <a:spcPct val="140000"/>
              </a:lnSpc>
              <a:spcBef>
                <a:spcPts val="800"/>
              </a:spcBef>
              <a:spcAft>
                <a:spcPts val="0"/>
              </a:spcAft>
              <a:buNone/>
            </a:pPr>
            <a:endParaRPr sz="1800"/>
          </a:p>
          <a:p>
            <a:pPr marL="0" lvl="0" indent="0" algn="l" rtl="0">
              <a:lnSpc>
                <a:spcPct val="140000"/>
              </a:lnSpc>
              <a:spcBef>
                <a:spcPts val="800"/>
              </a:spcBef>
              <a:spcAft>
                <a:spcPts val="800"/>
              </a:spcAft>
              <a:buNone/>
            </a:pPr>
            <a:endParaRPr sz="1800"/>
          </a:p>
        </p:txBody>
      </p:sp>
      <p:sp>
        <p:nvSpPr>
          <p:cNvPr id="1408" name="Google Shape;1408;p103"/>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03"/>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03"/>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0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422" name="Google Shape;1422;p105"/>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pic>
        <p:nvPicPr>
          <p:cNvPr id="1428" name="Google Shape;1428;p106"/>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9" name="Google Shape;1429;p106"/>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6"/>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cxnSp>
        <p:nvCxnSpPr>
          <p:cNvPr id="1435" name="Google Shape;1435;p107"/>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436" name="Google Shape;1436;p107"/>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webpage</a:t>
            </a:r>
            <a:endParaRPr sz="900">
              <a:latin typeface="Roboto Medium"/>
              <a:ea typeface="Roboto Medium"/>
              <a:cs typeface="Roboto Medium"/>
              <a:sym typeface="Roboto Medium"/>
            </a:endParaRPr>
          </a:p>
        </p:txBody>
      </p:sp>
      <p:grpSp>
        <p:nvGrpSpPr>
          <p:cNvPr id="1437" name="Google Shape;1437;p107"/>
          <p:cNvGrpSpPr/>
          <p:nvPr/>
        </p:nvGrpSpPr>
        <p:grpSpPr>
          <a:xfrm rot="5400000" flipH="1">
            <a:off x="2273367" y="1459658"/>
            <a:ext cx="235524" cy="740333"/>
            <a:chOff x="5698139" y="2180119"/>
            <a:chExt cx="260998" cy="820404"/>
          </a:xfrm>
        </p:grpSpPr>
        <p:sp>
          <p:nvSpPr>
            <p:cNvPr id="1438" name="Google Shape;1438;p10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9" name="Google Shape;1439;p10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107"/>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107"/>
          <p:cNvGrpSpPr/>
          <p:nvPr/>
        </p:nvGrpSpPr>
        <p:grpSpPr>
          <a:xfrm rot="-5400000">
            <a:off x="2410430" y="995846"/>
            <a:ext cx="235524" cy="740333"/>
            <a:chOff x="5698139" y="2180119"/>
            <a:chExt cx="260998" cy="820404"/>
          </a:xfrm>
        </p:grpSpPr>
        <p:sp>
          <p:nvSpPr>
            <p:cNvPr id="1442" name="Google Shape;1442;p10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3" name="Google Shape;1443;p10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107"/>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5" name="Google Shape;1445;p107"/>
          <p:cNvGrpSpPr/>
          <p:nvPr/>
        </p:nvGrpSpPr>
        <p:grpSpPr>
          <a:xfrm rot="-5400000">
            <a:off x="3992137" y="995846"/>
            <a:ext cx="235524" cy="740333"/>
            <a:chOff x="5698139" y="2180119"/>
            <a:chExt cx="260998" cy="820404"/>
          </a:xfrm>
        </p:grpSpPr>
        <p:sp>
          <p:nvSpPr>
            <p:cNvPr id="1446" name="Google Shape;1446;p10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47" name="Google Shape;1447;p10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107"/>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9" name="Google Shape;1449;p107"/>
          <p:cNvGrpSpPr/>
          <p:nvPr/>
        </p:nvGrpSpPr>
        <p:grpSpPr>
          <a:xfrm rot="-2166903">
            <a:off x="5532806" y="1495590"/>
            <a:ext cx="235754" cy="848372"/>
            <a:chOff x="5698139" y="2180119"/>
            <a:chExt cx="260998" cy="820404"/>
          </a:xfrm>
        </p:grpSpPr>
        <p:sp>
          <p:nvSpPr>
            <p:cNvPr id="1450" name="Google Shape;1450;p10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1" name="Google Shape;1451;p10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107"/>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453" name="Google Shape;1453;p107"/>
          <p:cNvGrpSpPr/>
          <p:nvPr/>
        </p:nvGrpSpPr>
        <p:grpSpPr>
          <a:xfrm>
            <a:off x="5918761" y="2410431"/>
            <a:ext cx="235524" cy="740333"/>
            <a:chOff x="5698139" y="2180119"/>
            <a:chExt cx="260998" cy="820404"/>
          </a:xfrm>
        </p:grpSpPr>
        <p:sp>
          <p:nvSpPr>
            <p:cNvPr id="1454" name="Google Shape;1454;p10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5" name="Google Shape;1455;p10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107"/>
          <p:cNvGrpSpPr/>
          <p:nvPr/>
        </p:nvGrpSpPr>
        <p:grpSpPr>
          <a:xfrm rot="5400000">
            <a:off x="5510825" y="3740186"/>
            <a:ext cx="581913" cy="235524"/>
            <a:chOff x="1782310" y="2784872"/>
            <a:chExt cx="820404" cy="260998"/>
          </a:xfrm>
        </p:grpSpPr>
        <p:sp>
          <p:nvSpPr>
            <p:cNvPr id="1457" name="Google Shape;1457;p10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58" name="Google Shape;1458;p10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107"/>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460" name="Google Shape;1460;p107"/>
          <p:cNvGrpSpPr/>
          <p:nvPr/>
        </p:nvGrpSpPr>
        <p:grpSpPr>
          <a:xfrm rot="5400000">
            <a:off x="5510825" y="4309974"/>
            <a:ext cx="581913" cy="235524"/>
            <a:chOff x="1782310" y="2784872"/>
            <a:chExt cx="820404" cy="260998"/>
          </a:xfrm>
        </p:grpSpPr>
        <p:sp>
          <p:nvSpPr>
            <p:cNvPr id="1461" name="Google Shape;1461;p10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2" name="Google Shape;1462;p10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107"/>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Template engine</a:t>
            </a:r>
            <a:endParaRPr sz="900">
              <a:solidFill>
                <a:schemeClr val="dk1"/>
              </a:solidFill>
              <a:latin typeface="Roboto Medium"/>
              <a:ea typeface="Roboto Medium"/>
              <a:cs typeface="Roboto Medium"/>
              <a:sym typeface="Roboto Medium"/>
            </a:endParaRPr>
          </a:p>
        </p:txBody>
      </p:sp>
      <p:grpSp>
        <p:nvGrpSpPr>
          <p:cNvPr id="1464" name="Google Shape;1464;p107"/>
          <p:cNvGrpSpPr/>
          <p:nvPr/>
        </p:nvGrpSpPr>
        <p:grpSpPr>
          <a:xfrm rot="5400000" flipH="1">
            <a:off x="5052608" y="4103129"/>
            <a:ext cx="581913" cy="235524"/>
            <a:chOff x="1782310" y="2784872"/>
            <a:chExt cx="820404" cy="260998"/>
          </a:xfrm>
        </p:grpSpPr>
        <p:sp>
          <p:nvSpPr>
            <p:cNvPr id="1465" name="Google Shape;1465;p10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6" name="Google Shape;1466;p10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 name="Google Shape;1467;p107"/>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template engine </a:t>
            </a:r>
            <a:endParaRPr sz="900">
              <a:solidFill>
                <a:schemeClr val="dk1"/>
              </a:solidFill>
              <a:latin typeface="Roboto Medium"/>
              <a:ea typeface="Roboto Medium"/>
              <a:cs typeface="Roboto Medium"/>
              <a:sym typeface="Roboto Medium"/>
            </a:endParaRPr>
          </a:p>
        </p:txBody>
      </p:sp>
      <p:grpSp>
        <p:nvGrpSpPr>
          <p:cNvPr id="1468" name="Google Shape;1468;p107"/>
          <p:cNvGrpSpPr/>
          <p:nvPr/>
        </p:nvGrpSpPr>
        <p:grpSpPr>
          <a:xfrm rot="5400000" flipH="1">
            <a:off x="4901454" y="3497321"/>
            <a:ext cx="740333" cy="235524"/>
            <a:chOff x="1782310" y="2784872"/>
            <a:chExt cx="820404" cy="260998"/>
          </a:xfrm>
        </p:grpSpPr>
        <p:sp>
          <p:nvSpPr>
            <p:cNvPr id="1469" name="Google Shape;1469;p10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0" name="Google Shape;1470;p10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107"/>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472" name="Google Shape;1472;p107"/>
          <p:cNvGrpSpPr/>
          <p:nvPr/>
        </p:nvGrpSpPr>
        <p:grpSpPr>
          <a:xfrm flipH="1">
            <a:off x="3531811" y="3426505"/>
            <a:ext cx="740333" cy="235524"/>
            <a:chOff x="1782310" y="2784872"/>
            <a:chExt cx="820404" cy="260998"/>
          </a:xfrm>
        </p:grpSpPr>
        <p:sp>
          <p:nvSpPr>
            <p:cNvPr id="1473" name="Google Shape;1473;p10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4" name="Google Shape;1474;p10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107"/>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476" name="Google Shape;1476;p107"/>
          <p:cNvGrpSpPr/>
          <p:nvPr/>
        </p:nvGrpSpPr>
        <p:grpSpPr>
          <a:xfrm flipH="1">
            <a:off x="1909807" y="3436726"/>
            <a:ext cx="740333" cy="235524"/>
            <a:chOff x="1782310" y="2784872"/>
            <a:chExt cx="820404" cy="260998"/>
          </a:xfrm>
        </p:grpSpPr>
        <p:sp>
          <p:nvSpPr>
            <p:cNvPr id="1477" name="Google Shape;1477;p10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8" name="Google Shape;1478;p10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107"/>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480" name="Google Shape;1480;p107"/>
          <p:cNvGrpSpPr/>
          <p:nvPr/>
        </p:nvGrpSpPr>
        <p:grpSpPr>
          <a:xfrm>
            <a:off x="2201077" y="2972913"/>
            <a:ext cx="740333" cy="235524"/>
            <a:chOff x="1782310" y="2784872"/>
            <a:chExt cx="820404" cy="260998"/>
          </a:xfrm>
        </p:grpSpPr>
        <p:sp>
          <p:nvSpPr>
            <p:cNvPr id="1481" name="Google Shape;1481;p10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2" name="Google Shape;1482;p10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107"/>
          <p:cNvGrpSpPr/>
          <p:nvPr/>
        </p:nvGrpSpPr>
        <p:grpSpPr>
          <a:xfrm rot="8633097">
            <a:off x="5379140" y="2321439"/>
            <a:ext cx="235754" cy="848372"/>
            <a:chOff x="5698139" y="2180119"/>
            <a:chExt cx="260998" cy="820404"/>
          </a:xfrm>
        </p:grpSpPr>
        <p:sp>
          <p:nvSpPr>
            <p:cNvPr id="1484" name="Google Shape;1484;p10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5" name="Google Shape;1485;p10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6" name="Google Shape;1486;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487" name="Google Shape;1487;p107"/>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8" name="Google Shape;1488;p107"/>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489" name="Google Shape;1489;p107"/>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490" name="Google Shape;1490;p107"/>
          <p:cNvGrpSpPr/>
          <p:nvPr/>
        </p:nvGrpSpPr>
        <p:grpSpPr>
          <a:xfrm rot="5400000">
            <a:off x="5628091" y="3621867"/>
            <a:ext cx="347031" cy="222918"/>
            <a:chOff x="1782310" y="2784872"/>
            <a:chExt cx="820404" cy="260998"/>
          </a:xfrm>
        </p:grpSpPr>
        <p:sp>
          <p:nvSpPr>
            <p:cNvPr id="1491" name="Google Shape;1491;p10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2" name="Google Shape;1492;p10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107"/>
          <p:cNvGrpSpPr/>
          <p:nvPr/>
        </p:nvGrpSpPr>
        <p:grpSpPr>
          <a:xfrm rot="5400000" flipH="1">
            <a:off x="3859538" y="1506185"/>
            <a:ext cx="226964" cy="603818"/>
            <a:chOff x="5698139" y="2180119"/>
            <a:chExt cx="260998" cy="820404"/>
          </a:xfrm>
        </p:grpSpPr>
        <p:sp>
          <p:nvSpPr>
            <p:cNvPr id="1494" name="Google Shape;1494;p10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5" name="Google Shape;1495;p10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107"/>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7" name="Google Shape;1497;p107"/>
          <p:cNvGrpSpPr/>
          <p:nvPr/>
        </p:nvGrpSpPr>
        <p:grpSpPr>
          <a:xfrm rot="10800000" flipH="1">
            <a:off x="4677424" y="1811128"/>
            <a:ext cx="226938" cy="445069"/>
            <a:chOff x="5698139" y="2180119"/>
            <a:chExt cx="260998" cy="820404"/>
          </a:xfrm>
        </p:grpSpPr>
        <p:sp>
          <p:nvSpPr>
            <p:cNvPr id="1498" name="Google Shape;1498;p107"/>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99" name="Google Shape;1499;p107"/>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107"/>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1" name="Google Shape;1501;p107"/>
          <p:cNvGrpSpPr/>
          <p:nvPr/>
        </p:nvGrpSpPr>
        <p:grpSpPr>
          <a:xfrm>
            <a:off x="3677249" y="2972913"/>
            <a:ext cx="740333" cy="235524"/>
            <a:chOff x="1782310" y="2784872"/>
            <a:chExt cx="820404" cy="260998"/>
          </a:xfrm>
        </p:grpSpPr>
        <p:sp>
          <p:nvSpPr>
            <p:cNvPr id="1502" name="Google Shape;1502;p107"/>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03" name="Google Shape;1503;p107"/>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107"/>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07"/>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1506" name="Google Shape;1506;p107"/>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Front end</a:t>
            </a:r>
            <a:endParaRPr sz="1200">
              <a:solidFill>
                <a:srgbClr val="FFFFFF"/>
              </a:solidFill>
            </a:endParaRPr>
          </a:p>
        </p:txBody>
      </p:sp>
      <p:sp>
        <p:nvSpPr>
          <p:cNvPr id="1507" name="Google Shape;1507;p107"/>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Back end</a:t>
            </a:r>
            <a:endParaRPr sz="1200">
              <a:solidFill>
                <a:srgbClr val="FFFFFF"/>
              </a:solidFill>
            </a:endParaRPr>
          </a:p>
        </p:txBody>
      </p:sp>
      <p:pic>
        <p:nvPicPr>
          <p:cNvPr id="1508" name="Google Shape;1508;p107"/>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9" name="Google Shape;1509;p107"/>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10" name="Google Shape;1510;p107"/>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sz="1000">
              <a:solidFill>
                <a:srgbClr val="FFFFFF"/>
              </a:solidFill>
              <a:latin typeface="Roboto"/>
              <a:ea typeface="Roboto"/>
              <a:cs typeface="Roboto"/>
              <a:sym typeface="Roboto"/>
            </a:endParaRPr>
          </a:p>
        </p:txBody>
      </p:sp>
      <p:pic>
        <p:nvPicPr>
          <p:cNvPr id="1511" name="Google Shape;1511;p107"/>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cxnSp>
        <p:nvCxnSpPr>
          <p:cNvPr id="1516" name="Google Shape;1516;p108"/>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517" name="Google Shape;1517;p108"/>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 page</a:t>
            </a:r>
            <a:endParaRPr sz="900">
              <a:latin typeface="Roboto Medium"/>
              <a:ea typeface="Roboto Medium"/>
              <a:cs typeface="Roboto Medium"/>
              <a:sym typeface="Roboto Medium"/>
            </a:endParaRPr>
          </a:p>
        </p:txBody>
      </p:sp>
      <p:grpSp>
        <p:nvGrpSpPr>
          <p:cNvPr id="1518" name="Google Shape;1518;p108"/>
          <p:cNvGrpSpPr/>
          <p:nvPr/>
        </p:nvGrpSpPr>
        <p:grpSpPr>
          <a:xfrm rot="5400000" flipH="1">
            <a:off x="2273367" y="1459658"/>
            <a:ext cx="235524" cy="740333"/>
            <a:chOff x="5698139" y="2180119"/>
            <a:chExt cx="260998" cy="820404"/>
          </a:xfrm>
        </p:grpSpPr>
        <p:sp>
          <p:nvSpPr>
            <p:cNvPr id="1519" name="Google Shape;1519;p108"/>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0" name="Google Shape;1520;p108"/>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108"/>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2" name="Google Shape;1522;p108"/>
          <p:cNvGrpSpPr/>
          <p:nvPr/>
        </p:nvGrpSpPr>
        <p:grpSpPr>
          <a:xfrm rot="-5400000">
            <a:off x="2410430" y="995846"/>
            <a:ext cx="235524" cy="740333"/>
            <a:chOff x="5698139" y="2180119"/>
            <a:chExt cx="260998" cy="820404"/>
          </a:xfrm>
        </p:grpSpPr>
        <p:sp>
          <p:nvSpPr>
            <p:cNvPr id="1523" name="Google Shape;1523;p108"/>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4" name="Google Shape;1524;p108"/>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108"/>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shows web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page to the user</a:t>
            </a:r>
            <a:endParaRPr sz="900">
              <a:latin typeface="Roboto Medium"/>
              <a:ea typeface="Roboto Medium"/>
              <a:cs typeface="Roboto Medium"/>
              <a:sym typeface="Roboto Medium"/>
            </a:endParaRPr>
          </a:p>
        </p:txBody>
      </p:sp>
      <p:grpSp>
        <p:nvGrpSpPr>
          <p:cNvPr id="1526" name="Google Shape;1526;p108"/>
          <p:cNvGrpSpPr/>
          <p:nvPr/>
        </p:nvGrpSpPr>
        <p:grpSpPr>
          <a:xfrm rot="-5400000">
            <a:off x="3992137" y="995846"/>
            <a:ext cx="235524" cy="740333"/>
            <a:chOff x="5698139" y="2180119"/>
            <a:chExt cx="260998" cy="820404"/>
          </a:xfrm>
        </p:grpSpPr>
        <p:sp>
          <p:nvSpPr>
            <p:cNvPr id="1527" name="Google Shape;1527;p108"/>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8" name="Google Shape;1528;p108"/>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108"/>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a:t>
            </a:r>
            <a:endParaRPr sz="900">
              <a:solidFill>
                <a:schemeClr val="dk1"/>
              </a:solidFill>
              <a:latin typeface="Roboto Medium"/>
              <a:ea typeface="Roboto Medium"/>
              <a:cs typeface="Roboto Medium"/>
              <a:sym typeface="Roboto Medium"/>
            </a:endParaRPr>
          </a:p>
        </p:txBody>
      </p:sp>
      <p:grpSp>
        <p:nvGrpSpPr>
          <p:cNvPr id="1530" name="Google Shape;1530;p108"/>
          <p:cNvGrpSpPr/>
          <p:nvPr/>
        </p:nvGrpSpPr>
        <p:grpSpPr>
          <a:xfrm rot="-2166903">
            <a:off x="5532806" y="1495590"/>
            <a:ext cx="235754" cy="848372"/>
            <a:chOff x="5698139" y="2180119"/>
            <a:chExt cx="260998" cy="820404"/>
          </a:xfrm>
        </p:grpSpPr>
        <p:sp>
          <p:nvSpPr>
            <p:cNvPr id="1531" name="Google Shape;1531;p108"/>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2" name="Google Shape;1532;p108"/>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108"/>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 sends HTML back to browser </a:t>
            </a:r>
            <a:endParaRPr sz="900">
              <a:solidFill>
                <a:schemeClr val="dk1"/>
              </a:solidFill>
              <a:latin typeface="Roboto Medium"/>
              <a:ea typeface="Roboto Medium"/>
              <a:cs typeface="Roboto Medium"/>
              <a:sym typeface="Roboto Medium"/>
            </a:endParaRPr>
          </a:p>
        </p:txBody>
      </p:sp>
      <p:grpSp>
        <p:nvGrpSpPr>
          <p:cNvPr id="1534" name="Google Shape;1534;p108"/>
          <p:cNvGrpSpPr/>
          <p:nvPr/>
        </p:nvGrpSpPr>
        <p:grpSpPr>
          <a:xfrm>
            <a:off x="5918761" y="2410504"/>
            <a:ext cx="235524" cy="740187"/>
            <a:chOff x="5698139" y="2180200"/>
            <a:chExt cx="260998" cy="820242"/>
          </a:xfrm>
        </p:grpSpPr>
        <p:sp>
          <p:nvSpPr>
            <p:cNvPr id="1535" name="Google Shape;1535;p108"/>
            <p:cNvSpPr/>
            <p:nvPr/>
          </p:nvSpPr>
          <p:spPr>
            <a:xfrm rot="5400000">
              <a:off x="5485627" y="2526933"/>
              <a:ext cx="816519"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6" name="Google Shape;1536;p108"/>
            <p:cNvSpPr/>
            <p:nvPr/>
          </p:nvSpPr>
          <p:spPr>
            <a:xfrm rot="5400000" flipH="1">
              <a:off x="5355129" y="2523209"/>
              <a:ext cx="816519"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108"/>
          <p:cNvGrpSpPr/>
          <p:nvPr/>
        </p:nvGrpSpPr>
        <p:grpSpPr>
          <a:xfrm rot="5400000">
            <a:off x="5510825" y="3740186"/>
            <a:ext cx="581913" cy="235524"/>
            <a:chOff x="1782310" y="2784872"/>
            <a:chExt cx="820404" cy="260998"/>
          </a:xfrm>
        </p:grpSpPr>
        <p:sp>
          <p:nvSpPr>
            <p:cNvPr id="1538" name="Google Shape;1538;p108"/>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39" name="Google Shape;1539;p108"/>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0" name="Google Shape;1540;p108"/>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541" name="Google Shape;1541;p108"/>
          <p:cNvGrpSpPr/>
          <p:nvPr/>
        </p:nvGrpSpPr>
        <p:grpSpPr>
          <a:xfrm rot="5400000">
            <a:off x="5510825" y="4309974"/>
            <a:ext cx="581913" cy="235524"/>
            <a:chOff x="1782310" y="2784872"/>
            <a:chExt cx="820404" cy="260998"/>
          </a:xfrm>
        </p:grpSpPr>
        <p:sp>
          <p:nvSpPr>
            <p:cNvPr id="1542" name="Google Shape;1542;p108"/>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43" name="Google Shape;1543;p108"/>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4" name="Google Shape;1544;p108"/>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endParaRPr sz="900">
              <a:solidFill>
                <a:schemeClr val="dk1"/>
              </a:solidFill>
              <a:latin typeface="Roboto Medium"/>
              <a:ea typeface="Roboto Medium"/>
              <a:cs typeface="Roboto Medium"/>
              <a:sym typeface="Roboto Medium"/>
            </a:endParaRPr>
          </a:p>
        </p:txBody>
      </p:sp>
      <p:grpSp>
        <p:nvGrpSpPr>
          <p:cNvPr id="1545" name="Google Shape;1545;p108"/>
          <p:cNvGrpSpPr/>
          <p:nvPr/>
        </p:nvGrpSpPr>
        <p:grpSpPr>
          <a:xfrm rot="5400000" flipH="1">
            <a:off x="5052608" y="4103129"/>
            <a:ext cx="581913" cy="235524"/>
            <a:chOff x="1782310" y="2784872"/>
            <a:chExt cx="820404" cy="260998"/>
          </a:xfrm>
        </p:grpSpPr>
        <p:sp>
          <p:nvSpPr>
            <p:cNvPr id="1546" name="Google Shape;1546;p108"/>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47" name="Google Shape;1547;p108"/>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108"/>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template engine </a:t>
            </a:r>
            <a:endParaRPr sz="900">
              <a:solidFill>
                <a:schemeClr val="dk1"/>
              </a:solidFill>
              <a:latin typeface="Roboto Medium"/>
              <a:ea typeface="Roboto Medium"/>
              <a:cs typeface="Roboto Medium"/>
              <a:sym typeface="Roboto Medium"/>
            </a:endParaRPr>
          </a:p>
        </p:txBody>
      </p:sp>
      <p:grpSp>
        <p:nvGrpSpPr>
          <p:cNvPr id="1549" name="Google Shape;1549;p108"/>
          <p:cNvGrpSpPr/>
          <p:nvPr/>
        </p:nvGrpSpPr>
        <p:grpSpPr>
          <a:xfrm rot="5400000" flipH="1">
            <a:off x="4901454" y="3497321"/>
            <a:ext cx="740333" cy="235524"/>
            <a:chOff x="1782310" y="2784872"/>
            <a:chExt cx="820404" cy="260998"/>
          </a:xfrm>
        </p:grpSpPr>
        <p:sp>
          <p:nvSpPr>
            <p:cNvPr id="1550" name="Google Shape;1550;p108"/>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51" name="Google Shape;1551;p108"/>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2" name="Google Shape;1552;p108"/>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Server</a:t>
            </a:r>
            <a:endParaRPr>
              <a:solidFill>
                <a:schemeClr val="dk1"/>
              </a:solidFill>
              <a:latin typeface="Roboto Medium"/>
              <a:ea typeface="Roboto Medium"/>
              <a:cs typeface="Roboto Medium"/>
              <a:sym typeface="Roboto Medium"/>
            </a:endParaRPr>
          </a:p>
        </p:txBody>
      </p:sp>
      <p:grpSp>
        <p:nvGrpSpPr>
          <p:cNvPr id="1553" name="Google Shape;1553;p108"/>
          <p:cNvGrpSpPr/>
          <p:nvPr/>
        </p:nvGrpSpPr>
        <p:grpSpPr>
          <a:xfrm flipH="1">
            <a:off x="3531811" y="3426505"/>
            <a:ext cx="740333" cy="235524"/>
            <a:chOff x="1782310" y="2784872"/>
            <a:chExt cx="820404" cy="260998"/>
          </a:xfrm>
        </p:grpSpPr>
        <p:sp>
          <p:nvSpPr>
            <p:cNvPr id="1554" name="Google Shape;1554;p108"/>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55" name="Google Shape;1555;p108"/>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108"/>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Database returns query results</a:t>
            </a:r>
            <a:endParaRPr sz="900">
              <a:solidFill>
                <a:schemeClr val="dk1"/>
              </a:solidFill>
              <a:latin typeface="Roboto Medium"/>
              <a:ea typeface="Roboto Medium"/>
              <a:cs typeface="Roboto Medium"/>
              <a:sym typeface="Roboto Medium"/>
            </a:endParaRPr>
          </a:p>
        </p:txBody>
      </p:sp>
      <p:grpSp>
        <p:nvGrpSpPr>
          <p:cNvPr id="1557" name="Google Shape;1557;p108"/>
          <p:cNvGrpSpPr/>
          <p:nvPr/>
        </p:nvGrpSpPr>
        <p:grpSpPr>
          <a:xfrm flipH="1">
            <a:off x="1909807" y="3436726"/>
            <a:ext cx="740333" cy="235524"/>
            <a:chOff x="1782310" y="2784872"/>
            <a:chExt cx="820404" cy="260998"/>
          </a:xfrm>
        </p:grpSpPr>
        <p:sp>
          <p:nvSpPr>
            <p:cNvPr id="1558" name="Google Shape;1558;p108"/>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59" name="Google Shape;1559;p108"/>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0" name="Google Shape;1560;p108"/>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561" name="Google Shape;1561;p108"/>
          <p:cNvGrpSpPr/>
          <p:nvPr/>
        </p:nvGrpSpPr>
        <p:grpSpPr>
          <a:xfrm>
            <a:off x="2201077" y="2972913"/>
            <a:ext cx="740333" cy="235524"/>
            <a:chOff x="1782310" y="2784872"/>
            <a:chExt cx="820404" cy="260998"/>
          </a:xfrm>
        </p:grpSpPr>
        <p:sp>
          <p:nvSpPr>
            <p:cNvPr id="1562" name="Google Shape;1562;p108"/>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63" name="Google Shape;1563;p108"/>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108"/>
          <p:cNvGrpSpPr/>
          <p:nvPr/>
        </p:nvGrpSpPr>
        <p:grpSpPr>
          <a:xfrm rot="8633097">
            <a:off x="5379140" y="2321439"/>
            <a:ext cx="235754" cy="848372"/>
            <a:chOff x="5698139" y="2180119"/>
            <a:chExt cx="260998" cy="820404"/>
          </a:xfrm>
        </p:grpSpPr>
        <p:sp>
          <p:nvSpPr>
            <p:cNvPr id="1565" name="Google Shape;1565;p108"/>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66" name="Google Shape;1566;p108"/>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1568" name="Google Shape;1568;p108"/>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569" name="Google Shape;1569;p108"/>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 queries database</a:t>
            </a:r>
            <a:endParaRPr sz="900">
              <a:solidFill>
                <a:schemeClr val="dk1"/>
              </a:solidFill>
              <a:latin typeface="Roboto Medium"/>
              <a:ea typeface="Roboto Medium"/>
              <a:cs typeface="Roboto Medium"/>
              <a:sym typeface="Roboto Medium"/>
            </a:endParaRPr>
          </a:p>
        </p:txBody>
      </p:sp>
      <p:sp>
        <p:nvSpPr>
          <p:cNvPr id="1570" name="Google Shape;1570;p108"/>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571" name="Google Shape;1571;p108"/>
          <p:cNvGrpSpPr/>
          <p:nvPr/>
        </p:nvGrpSpPr>
        <p:grpSpPr>
          <a:xfrm rot="5400000">
            <a:off x="5628091" y="3621867"/>
            <a:ext cx="347031" cy="222918"/>
            <a:chOff x="1782310" y="2784872"/>
            <a:chExt cx="820404" cy="260998"/>
          </a:xfrm>
        </p:grpSpPr>
        <p:sp>
          <p:nvSpPr>
            <p:cNvPr id="1572" name="Google Shape;1572;p108"/>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73" name="Google Shape;1573;p108"/>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108"/>
          <p:cNvGrpSpPr/>
          <p:nvPr/>
        </p:nvGrpSpPr>
        <p:grpSpPr>
          <a:xfrm rot="5400000" flipH="1">
            <a:off x="3859538" y="1506185"/>
            <a:ext cx="226964" cy="603818"/>
            <a:chOff x="5698139" y="2180119"/>
            <a:chExt cx="260998" cy="820404"/>
          </a:xfrm>
        </p:grpSpPr>
        <p:sp>
          <p:nvSpPr>
            <p:cNvPr id="1575" name="Google Shape;1575;p108"/>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76" name="Google Shape;1576;p108"/>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7" name="Google Shape;1577;p108"/>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8" name="Google Shape;1578;p108"/>
          <p:cNvGrpSpPr/>
          <p:nvPr/>
        </p:nvGrpSpPr>
        <p:grpSpPr>
          <a:xfrm rot="10800000" flipH="1">
            <a:off x="4677424" y="1811128"/>
            <a:ext cx="226938" cy="445069"/>
            <a:chOff x="5698139" y="2180119"/>
            <a:chExt cx="260998" cy="820404"/>
          </a:xfrm>
        </p:grpSpPr>
        <p:sp>
          <p:nvSpPr>
            <p:cNvPr id="1579" name="Google Shape;1579;p108"/>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0" name="Google Shape;1580;p108"/>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1" name="Google Shape;1581;p108"/>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108"/>
          <p:cNvGrpSpPr/>
          <p:nvPr/>
        </p:nvGrpSpPr>
        <p:grpSpPr>
          <a:xfrm>
            <a:off x="3677249" y="2972913"/>
            <a:ext cx="740333" cy="235524"/>
            <a:chOff x="1782310" y="2784872"/>
            <a:chExt cx="820404" cy="260998"/>
          </a:xfrm>
        </p:grpSpPr>
        <p:sp>
          <p:nvSpPr>
            <p:cNvPr id="1583" name="Google Shape;1583;p108"/>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4" name="Google Shape;1584;p108"/>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5" name="Google Shape;1585;p108"/>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08"/>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rPr>
              <a:t>FSF FLOW</a:t>
            </a:r>
            <a:endParaRPr sz="1200">
              <a:solidFill>
                <a:srgbClr val="FFFFFF"/>
              </a:solidFill>
            </a:endParaRPr>
          </a:p>
        </p:txBody>
      </p:sp>
      <p:sp>
        <p:nvSpPr>
          <p:cNvPr id="1587" name="Google Shape;1587;p108"/>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Frontend</a:t>
            </a:r>
            <a:endParaRPr sz="1200">
              <a:solidFill>
                <a:srgbClr val="FFFFFF"/>
              </a:solidFill>
            </a:endParaRPr>
          </a:p>
        </p:txBody>
      </p:sp>
      <p:sp>
        <p:nvSpPr>
          <p:cNvPr id="1588" name="Google Shape;1588;p108"/>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Backend</a:t>
            </a:r>
            <a:endParaRPr sz="1200">
              <a:solidFill>
                <a:srgbClr val="FFFFFF"/>
              </a:solidFill>
            </a:endParaRPr>
          </a:p>
        </p:txBody>
      </p:sp>
      <p:pic>
        <p:nvPicPr>
          <p:cNvPr id="1589" name="Google Shape;1589;p108"/>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90" name="Google Shape;1590;p108"/>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91" name="Google Shape;1591;p108"/>
          <p:cNvSpPr/>
          <p:nvPr/>
        </p:nvSpPr>
        <p:spPr>
          <a:xfrm>
            <a:off x="5919550" y="1047150"/>
            <a:ext cx="2917500" cy="849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b="1">
                <a:solidFill>
                  <a:srgbClr val="FFFFFF"/>
                </a:solidFill>
                <a:latin typeface="Roboto"/>
                <a:ea typeface="Roboto"/>
                <a:cs typeface="Roboto"/>
                <a:sym typeface="Roboto"/>
              </a:rPr>
              <a:t>Full-stack development</a:t>
            </a:r>
            <a:r>
              <a:rPr lang="en" sz="1000">
                <a:solidFill>
                  <a:srgbClr val="FFFFFF"/>
                </a:solidFill>
                <a:latin typeface="Roboto"/>
                <a:ea typeface="Roboto"/>
                <a:cs typeface="Roboto"/>
                <a:sym typeface="Roboto"/>
              </a:rPr>
              <a:t> is the concept of building </a:t>
            </a:r>
            <a:r>
              <a:rPr lang="en" sz="1000" b="1" i="1">
                <a:solidFill>
                  <a:srgbClr val="FFFFFF"/>
                </a:solidFill>
                <a:latin typeface="Roboto"/>
                <a:ea typeface="Roboto"/>
                <a:cs typeface="Roboto"/>
                <a:sym typeface="Roboto"/>
              </a:rPr>
              <a:t>every</a:t>
            </a:r>
            <a:r>
              <a:rPr lang="en" sz="1000">
                <a:solidFill>
                  <a:srgbClr val="FFFFFF"/>
                </a:solidFill>
                <a:latin typeface="Roboto"/>
                <a:ea typeface="Roboto"/>
                <a:cs typeface="Roboto"/>
                <a:sym typeface="Roboto"/>
              </a:rPr>
              <a:t> aspect of the web application— from the visuals and interactions to the data transfer and processing.</a:t>
            </a:r>
            <a:endParaRPr sz="1000">
              <a:solidFill>
                <a:srgbClr val="FFFFFF"/>
              </a:solidFill>
              <a:latin typeface="Roboto"/>
              <a:ea typeface="Roboto"/>
              <a:cs typeface="Roboto"/>
              <a:sym typeface="Roboto"/>
            </a:endParaRPr>
          </a:p>
        </p:txBody>
      </p:sp>
      <p:pic>
        <p:nvPicPr>
          <p:cNvPr id="1592" name="Google Shape;1592;p108"/>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graphicFrame>
        <p:nvGraphicFramePr>
          <p:cNvPr id="1599" name="Google Shape;1599;p109"/>
          <p:cNvGraphicFramePr/>
          <p:nvPr/>
        </p:nvGraphicFramePr>
        <p:xfrm>
          <a:off x="463050" y="860550"/>
          <a:ext cx="3000000" cy="3000000"/>
        </p:xfrm>
        <a:graphic>
          <a:graphicData uri="http://schemas.openxmlformats.org/drawingml/2006/table">
            <a:tbl>
              <a:tblPr>
                <a:noFill/>
                <a:tableStyleId>{59397FF9-3F80-4D4C-B1EC-4BBE7CFB41EF}</a:tableStyleId>
              </a:tblPr>
              <a:tblGrid>
                <a:gridCol w="2779175">
                  <a:extLst>
                    <a:ext uri="{9D8B030D-6E8A-4147-A177-3AD203B41FA5}">
                      <a16:colId xmlns:a16="http://schemas.microsoft.com/office/drawing/2014/main" val="20000"/>
                    </a:ext>
                  </a:extLst>
                </a:gridCol>
                <a:gridCol w="2779175">
                  <a:extLst>
                    <a:ext uri="{9D8B030D-6E8A-4147-A177-3AD203B41FA5}">
                      <a16:colId xmlns:a16="http://schemas.microsoft.com/office/drawing/2014/main" val="20001"/>
                    </a:ext>
                  </a:extLst>
                </a:gridCol>
                <a:gridCol w="2744000">
                  <a:extLst>
                    <a:ext uri="{9D8B030D-6E8A-4147-A177-3AD203B41FA5}">
                      <a16:colId xmlns:a16="http://schemas.microsoft.com/office/drawing/2014/main" val="20002"/>
                    </a:ext>
                  </a:extLst>
                </a:gridCol>
              </a:tblGrid>
              <a:tr h="266375">
                <a:tc>
                  <a:txBody>
                    <a:bodyPr/>
                    <a:lstStyle/>
                    <a:p>
                      <a:pPr marL="0" lvl="0" indent="0" algn="l" rtl="0">
                        <a:spcBef>
                          <a:spcPts val="0"/>
                        </a:spcBef>
                        <a:spcAft>
                          <a:spcPts val="0"/>
                        </a:spcAft>
                        <a:buNone/>
                      </a:pPr>
                      <a:r>
                        <a:rPr lang="en" sz="1000" b="1">
                          <a:solidFill>
                            <a:srgbClr val="FFFFFF"/>
                          </a:solidFill>
                        </a:rPr>
                        <a:t>The Browser</a:t>
                      </a:r>
                      <a:endParaRPr sz="1000" b="1">
                        <a:solidFill>
                          <a:srgbClr val="FFFFFF"/>
                        </a:solidFill>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a:txBody>
                    <a:bodyPr/>
                    <a:lstStyle/>
                    <a:p>
                      <a:pPr marL="0" lvl="0" indent="0" algn="l" rtl="0">
                        <a:spcBef>
                          <a:spcPts val="0"/>
                        </a:spcBef>
                        <a:spcAft>
                          <a:spcPts val="0"/>
                        </a:spcAft>
                        <a:buNone/>
                      </a:pPr>
                      <a:r>
                        <a:rPr lang="en" sz="1000" b="1">
                          <a:solidFill>
                            <a:srgbClr val="FFFFFF"/>
                          </a:solidFill>
                        </a:rPr>
                        <a:t>Dev Tools</a:t>
                      </a:r>
                      <a:endParaRPr sz="1000" b="1">
                        <a:solidFill>
                          <a:srgbClr val="FFFFFF"/>
                        </a:solidFill>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4FA786"/>
                    </a:solidFill>
                  </a:tcPr>
                </a:tc>
                <a:tc>
                  <a:txBody>
                    <a:bodyPr/>
                    <a:lstStyle/>
                    <a:p>
                      <a:pPr marL="0" lvl="0" indent="0" algn="l" rtl="0">
                        <a:spcBef>
                          <a:spcPts val="0"/>
                        </a:spcBef>
                        <a:spcAft>
                          <a:spcPts val="0"/>
                        </a:spcAft>
                        <a:buNone/>
                      </a:pPr>
                      <a:r>
                        <a:rPr lang="en" sz="1000" b="1"/>
                        <a:t>Server Side</a:t>
                      </a:r>
                      <a:endParaRPr sz="1000" b="1"/>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AFCA54"/>
                    </a:solidFill>
                  </a:tcPr>
                </a:tc>
                <a:extLst>
                  <a:ext uri="{0D108BD9-81ED-4DB2-BD59-A6C34878D82A}">
                    <a16:rowId xmlns:a16="http://schemas.microsoft.com/office/drawing/2014/main" val="10000"/>
                  </a:ext>
                </a:extLst>
              </a:tr>
              <a:tr h="266375">
                <a:tc>
                  <a:txBody>
                    <a:bodyPr/>
                    <a:lstStyle/>
                    <a:p>
                      <a:pPr marL="0" lvl="0" indent="0" algn="l" rtl="0">
                        <a:spcBef>
                          <a:spcPts val="0"/>
                        </a:spcBef>
                        <a:spcAft>
                          <a:spcPts val="0"/>
                        </a:spcAft>
                        <a:buNone/>
                      </a:pPr>
                      <a:r>
                        <a:rPr lang="en" sz="1000"/>
                        <a:t>HTML</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Heroku</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Templating engines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66375">
                <a:tc>
                  <a:txBody>
                    <a:bodyPr/>
                    <a:lstStyle/>
                    <a:p>
                      <a:pPr marL="0" lvl="0" indent="0" algn="l" rtl="0">
                        <a:spcBef>
                          <a:spcPts val="0"/>
                        </a:spcBef>
                        <a:spcAft>
                          <a:spcPts val="0"/>
                        </a:spcAft>
                        <a:buNone/>
                      </a:pPr>
                      <a:r>
                        <a:rPr lang="en" sz="1000"/>
                        <a:t>CSS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Git</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Sessions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266375">
                <a:tc>
                  <a:txBody>
                    <a:bodyPr/>
                    <a:lstStyle/>
                    <a:p>
                      <a:pPr marL="0" lvl="0" indent="0" algn="l" rtl="0">
                        <a:spcBef>
                          <a:spcPts val="0"/>
                        </a:spcBef>
                        <a:spcAft>
                          <a:spcPts val="0"/>
                        </a:spcAft>
                        <a:buNone/>
                      </a:pPr>
                      <a:r>
                        <a:rPr lang="en" sz="1000"/>
                        <a:t>JavaScript</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GitHub</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Writing tests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66375">
                <a:tc>
                  <a:txBody>
                    <a:bodyPr/>
                    <a:lstStyle/>
                    <a:p>
                      <a:pPr marL="0" lvl="0" indent="0" algn="l" rtl="0">
                        <a:spcBef>
                          <a:spcPts val="0"/>
                        </a:spcBef>
                        <a:spcAft>
                          <a:spcPts val="0"/>
                        </a:spcAft>
                        <a:buNone/>
                      </a:pPr>
                      <a:r>
                        <a:rPr lang="en" sz="1000"/>
                        <a:t>jQuery</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rgbClr val="FFFFFF"/>
                          </a:solidFill>
                        </a:rPr>
                        <a:t>Databases</a:t>
                      </a:r>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4FA786"/>
                    </a:solidFill>
                  </a:tcPr>
                </a:tc>
                <a:tc>
                  <a:txBody>
                    <a:bodyPr/>
                    <a:lstStyle/>
                    <a:p>
                      <a:pPr marL="0" lvl="0" indent="0" algn="l" rtl="0">
                        <a:spcBef>
                          <a:spcPts val="0"/>
                        </a:spcBef>
                        <a:spcAft>
                          <a:spcPts val="0"/>
                        </a:spcAft>
                        <a:buNone/>
                      </a:pPr>
                      <a:r>
                        <a:rPr lang="en" sz="1000"/>
                        <a:t>Node.js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66375">
                <a:tc>
                  <a:txBody>
                    <a:bodyPr/>
                    <a:lstStyle/>
                    <a:p>
                      <a:pPr marL="0" lvl="0" indent="0" algn="l" rtl="0">
                        <a:spcBef>
                          <a:spcPts val="0"/>
                        </a:spcBef>
                        <a:spcAft>
                          <a:spcPts val="0"/>
                        </a:spcAft>
                        <a:buNone/>
                      </a:pPr>
                      <a:r>
                        <a:rPr lang="en" sz="1000"/>
                        <a:t>Bootstrap</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MySQL</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Express.js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66375">
                <a:tc>
                  <a:txBody>
                    <a:bodyPr/>
                    <a:lstStyle/>
                    <a:p>
                      <a:pPr marL="0" lvl="0" indent="0" algn="l" rtl="0">
                        <a:spcBef>
                          <a:spcPts val="0"/>
                        </a:spcBef>
                        <a:spcAft>
                          <a:spcPts val="0"/>
                        </a:spcAft>
                        <a:buNone/>
                      </a:pPr>
                      <a:r>
                        <a:rPr lang="en" sz="1000"/>
                        <a:t>SEO</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MongoDB</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Creating APIs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66375">
                <a:tc>
                  <a:txBody>
                    <a:bodyPr/>
                    <a:lstStyle/>
                    <a:p>
                      <a:pPr marL="0" lvl="0" indent="0" algn="l" rtl="0">
                        <a:spcBef>
                          <a:spcPts val="0"/>
                        </a:spcBef>
                        <a:spcAft>
                          <a:spcPts val="0"/>
                        </a:spcAft>
                        <a:buNone/>
                      </a:pPr>
                      <a:r>
                        <a:rPr lang="en" sz="1000" b="1">
                          <a:solidFill>
                            <a:srgbClr val="FFFFFF"/>
                          </a:solidFill>
                        </a:rPr>
                        <a:t>API Interaction</a:t>
                      </a:r>
                      <a:endParaRPr sz="1000" b="1">
                        <a:solidFill>
                          <a:srgbClr val="FFFFFF"/>
                        </a:solidFill>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rowSpan="6">
                  <a:txBody>
                    <a:bodyPr/>
                    <a:lstStyle/>
                    <a:p>
                      <a:pPr marL="0" lvl="0" indent="0" algn="l" rtl="0">
                        <a:spcBef>
                          <a:spcPts val="0"/>
                        </a:spcBef>
                        <a:spcAft>
                          <a:spcPts val="0"/>
                        </a:spcAft>
                        <a:buNone/>
                      </a:pPr>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MVC</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66375">
                <a:tc>
                  <a:txBody>
                    <a:bodyPr/>
                    <a:lstStyle/>
                    <a:p>
                      <a:pPr marL="0" lvl="0" indent="0" algn="l" rtl="0">
                        <a:spcBef>
                          <a:spcPts val="0"/>
                        </a:spcBef>
                        <a:spcAft>
                          <a:spcPts val="0"/>
                        </a:spcAft>
                        <a:buNone/>
                      </a:pPr>
                      <a:r>
                        <a:rPr lang="en" sz="1000"/>
                        <a:t>APIs (Consuming)</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 sz="1000"/>
                        <a:t>User authentication</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66375">
                <a:tc>
                  <a:txBody>
                    <a:bodyPr/>
                    <a:lstStyle/>
                    <a:p>
                      <a:pPr marL="0" lvl="0" indent="0" algn="l" rtl="0">
                        <a:spcBef>
                          <a:spcPts val="0"/>
                        </a:spcBef>
                        <a:spcAft>
                          <a:spcPts val="0"/>
                        </a:spcAft>
                        <a:buNone/>
                      </a:pPr>
                      <a:r>
                        <a:rPr lang="en" sz="1000"/>
                        <a:t>JSON</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 sz="1000"/>
                        <a:t>ORM (Object-relational mapping)</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66375">
                <a:tc>
                  <a:txBody>
                    <a:bodyPr/>
                    <a:lstStyle/>
                    <a:p>
                      <a:pPr marL="0" lvl="0" indent="0" algn="l" rtl="0">
                        <a:spcBef>
                          <a:spcPts val="0"/>
                        </a:spcBef>
                        <a:spcAft>
                          <a:spcPts val="0"/>
                        </a:spcAft>
                        <a:buNone/>
                      </a:pPr>
                      <a:r>
                        <a:rPr lang="en" sz="1000"/>
                        <a:t>AJAX</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 sz="1000" b="1">
                          <a:solidFill>
                            <a:schemeClr val="dk1"/>
                          </a:solidFill>
                        </a:rPr>
                        <a:t>CS Fundamentals </a:t>
                      </a:r>
                      <a:endParaRPr sz="1000" b="1"/>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FCA54"/>
                    </a:solidFill>
                  </a:tcPr>
                </a:tc>
                <a:extLst>
                  <a:ext uri="{0D108BD9-81ED-4DB2-BD59-A6C34878D82A}">
                    <a16:rowId xmlns:a16="http://schemas.microsoft.com/office/drawing/2014/main" val="10010"/>
                  </a:ext>
                </a:extLst>
              </a:tr>
              <a:tr h="266375">
                <a:tc>
                  <a:txBody>
                    <a:bodyPr/>
                    <a:lstStyle/>
                    <a:p>
                      <a:pPr marL="0" lvl="0" indent="0" algn="l" rtl="0">
                        <a:spcBef>
                          <a:spcPts val="0"/>
                        </a:spcBef>
                        <a:spcAft>
                          <a:spcPts val="0"/>
                        </a:spcAft>
                        <a:buNone/>
                      </a:pPr>
                      <a:r>
                        <a:rPr lang="en" sz="1000" b="1">
                          <a:solidFill>
                            <a:srgbClr val="FFFFFF"/>
                          </a:solidFill>
                        </a:rPr>
                        <a:t>Cutting-Edge Development</a:t>
                      </a:r>
                      <a:endParaRPr sz="1000" b="1">
                        <a:solidFill>
                          <a:srgbClr val="FFFFFF"/>
                        </a:solidFill>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vMerge="1">
                  <a:txBody>
                    <a:bodyPr/>
                    <a:lstStyle/>
                    <a:p>
                      <a:endParaRPr lang="en-US"/>
                    </a:p>
                  </a:txBody>
                  <a:tcPr/>
                </a:tc>
                <a:tc>
                  <a:txBody>
                    <a:bodyPr/>
                    <a:lstStyle/>
                    <a:p>
                      <a:pPr marL="0" lvl="0" indent="0" algn="l" rtl="0">
                        <a:spcBef>
                          <a:spcPts val="0"/>
                        </a:spcBef>
                        <a:spcAft>
                          <a:spcPts val="0"/>
                        </a:spcAft>
                        <a:buNone/>
                      </a:pPr>
                      <a:r>
                        <a:rPr lang="en" sz="1000">
                          <a:solidFill>
                            <a:schemeClr val="dk1"/>
                          </a:solidFill>
                        </a:rPr>
                        <a:t>Design patterns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66375">
                <a:tc>
                  <a:txBody>
                    <a:bodyPr/>
                    <a:lstStyle/>
                    <a:p>
                      <a:pPr marL="0" lvl="0" indent="0" algn="l" rtl="0">
                        <a:spcBef>
                          <a:spcPts val="0"/>
                        </a:spcBef>
                        <a:spcAft>
                          <a:spcPts val="0"/>
                        </a:spcAft>
                        <a:buNone/>
                      </a:pPr>
                      <a:r>
                        <a:rPr lang="en" sz="1000"/>
                        <a:t>Progressive Web Applications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endParaRPr sz="1000"/>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66375">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React.js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0" marB="0" anchor="ctr">
                    <a:lnL w="9525" cap="flat" cmpd="sng">
                      <a:solidFill>
                        <a:srgbClr val="D9D9D9"/>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11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Let’s Get Crackin’!</a:t>
            </a:r>
            <a:endParaRPr/>
          </a:p>
          <a:p>
            <a:pPr marL="0" lvl="0" indent="0" algn="ctr"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pic>
        <p:nvPicPr>
          <p:cNvPr id="1610" name="Google Shape;1610;p111" descr="http://cdn.osxdaily.com/wp-content/uploads/2013/02/better-looking-terminal-mac-os-x.jpg"/>
          <p:cNvPicPr preferRelativeResize="0"/>
          <p:nvPr/>
        </p:nvPicPr>
        <p:blipFill rotWithShape="1">
          <a:blip r:embed="rId3">
            <a:alphaModFix/>
          </a:blip>
          <a:srcRect/>
          <a:stretch/>
        </p:blipFill>
        <p:spPr>
          <a:xfrm>
            <a:off x="433650" y="721775"/>
            <a:ext cx="5582500" cy="4006800"/>
          </a:xfrm>
          <a:prstGeom prst="rect">
            <a:avLst/>
          </a:prstGeom>
          <a:noFill/>
          <a:ln>
            <a:noFill/>
          </a:ln>
        </p:spPr>
      </p:pic>
      <p:sp>
        <p:nvSpPr>
          <p:cNvPr id="1611" name="Google Shape;161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Goals</a:t>
            </a:r>
            <a:endParaRPr/>
          </a:p>
        </p:txBody>
      </p:sp>
      <p:sp>
        <p:nvSpPr>
          <p:cNvPr id="1111" name="Google Shape;1111;p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112" name="Google Shape;1112;p75"/>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113" name="Google Shape;1113;p75"/>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 </a:t>
            </a:r>
            <a:r>
              <a:rPr lang="en" b="1"/>
              <a:t>role model</a:t>
            </a:r>
            <a:r>
              <a:rPr lang="en"/>
              <a:t> to kids</a:t>
            </a:r>
            <a:endParaRPr/>
          </a:p>
        </p:txBody>
      </p:sp>
      <p:sp>
        <p:nvSpPr>
          <p:cNvPr id="1114" name="Google Shape;1114;p75"/>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115" name="Google Shape;1115;p75"/>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obtain </a:t>
            </a:r>
            <a:r>
              <a:rPr lang="en" b="1"/>
              <a:t>financial freedom</a:t>
            </a:r>
            <a:endParaRPr b="1"/>
          </a:p>
        </p:txBody>
      </p:sp>
      <p:sp>
        <p:nvSpPr>
          <p:cNvPr id="1116" name="Google Shape;1116;p75"/>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117" name="Google Shape;1117;p75"/>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follow a </a:t>
            </a:r>
            <a:r>
              <a:rPr lang="en" b="1"/>
              <a:t>fascination</a:t>
            </a:r>
            <a:endParaRPr b="1"/>
          </a:p>
        </p:txBody>
      </p:sp>
      <p:sp>
        <p:nvSpPr>
          <p:cNvPr id="1118" name="Google Shape;1118;p75"/>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119" name="Google Shape;1119;p75"/>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11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Let’s Get Crackin’—Intro to Console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1" name="Google Shape;161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Make your console your own</a:t>
            </a:r>
            <a:endParaRPr dirty="0"/>
          </a:p>
        </p:txBody>
      </p:sp>
      <p:sp>
        <p:nvSpPr>
          <p:cNvPr id="4" name="Google Shape;1133;p77">
            <a:extLst>
              <a:ext uri="{FF2B5EF4-FFF2-40B4-BE49-F238E27FC236}">
                <a16:creationId xmlns:a16="http://schemas.microsoft.com/office/drawing/2014/main" id="{16A1B087-D0ED-4356-A447-F468BD07D9D7}"/>
              </a:ext>
            </a:extLst>
          </p:cNvPr>
          <p:cNvSpPr txBox="1">
            <a:spLocks noGrp="1"/>
          </p:cNvSpPr>
          <p:nvPr>
            <p:ph type="body" idx="3"/>
          </p:nvPr>
        </p:nvSpPr>
        <p:spPr>
          <a:xfrm>
            <a:off x="361988" y="994092"/>
            <a:ext cx="3185700" cy="3656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600" dirty="0"/>
              <a:t>Forget programming this is the most imporatant skill you will learn</a:t>
            </a:r>
          </a:p>
          <a:p>
            <a:pPr marL="320040" lvl="0" indent="-193040" algn="l" rtl="0">
              <a:spcBef>
                <a:spcPts val="800"/>
              </a:spcBef>
              <a:spcAft>
                <a:spcPts val="0"/>
              </a:spcAft>
              <a:buSzPts val="1600"/>
              <a:buChar char="●"/>
            </a:pPr>
            <a:r>
              <a:rPr lang="en-US" sz="1600" dirty="0"/>
              <a:t>Makes your life easier</a:t>
            </a:r>
          </a:p>
          <a:p>
            <a:pPr marL="320040" lvl="0" indent="-193040" algn="l" rtl="0">
              <a:spcBef>
                <a:spcPts val="1000"/>
              </a:spcBef>
              <a:spcAft>
                <a:spcPts val="0"/>
              </a:spcAft>
              <a:buSzPts val="1600"/>
              <a:buChar char="●"/>
            </a:pPr>
            <a:r>
              <a:rPr lang="en-US" sz="1600" dirty="0"/>
              <a:t>Helps with debugging </a:t>
            </a:r>
          </a:p>
          <a:p>
            <a:pPr marL="320040" lvl="0" indent="-193040" algn="l" rtl="0">
              <a:spcBef>
                <a:spcPts val="1000"/>
              </a:spcBef>
              <a:spcAft>
                <a:spcPts val="0"/>
              </a:spcAft>
              <a:buSzPts val="1600"/>
              <a:buChar char="●"/>
            </a:pPr>
            <a:r>
              <a:rPr lang="en-US" sz="1600" dirty="0"/>
              <a:t>Turns git from a chore to being easy!</a:t>
            </a:r>
          </a:p>
          <a:p>
            <a:pPr marL="320040" lvl="0" indent="-193040">
              <a:spcBef>
                <a:spcPts val="1000"/>
              </a:spcBef>
              <a:spcAft>
                <a:spcPts val="1000"/>
              </a:spcAft>
              <a:buSzPts val="1600"/>
            </a:pPr>
            <a:r>
              <a:rPr lang="en-US" sz="1600" dirty="0"/>
              <a:t>Makes you feel like a hacker</a:t>
            </a:r>
          </a:p>
        </p:txBody>
      </p:sp>
      <p:sp>
        <p:nvSpPr>
          <p:cNvPr id="5" name="Google Shape;1133;p77">
            <a:extLst>
              <a:ext uri="{FF2B5EF4-FFF2-40B4-BE49-F238E27FC236}">
                <a16:creationId xmlns:a16="http://schemas.microsoft.com/office/drawing/2014/main" id="{D481AED3-3045-421D-BAC1-E46FAA0FC6A7}"/>
              </a:ext>
            </a:extLst>
          </p:cNvPr>
          <p:cNvSpPr txBox="1">
            <a:spLocks/>
          </p:cNvSpPr>
          <p:nvPr/>
        </p:nvSpPr>
        <p:spPr>
          <a:xfrm>
            <a:off x="4572000" y="901994"/>
            <a:ext cx="3185700" cy="3656100"/>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127000" indent="0">
              <a:spcBef>
                <a:spcPts val="800"/>
              </a:spcBef>
              <a:buSzPts val="1600"/>
              <a:buNone/>
            </a:pPr>
            <a:r>
              <a:rPr lang="en-US" sz="1600" dirty="0"/>
              <a:t>Some Tips</a:t>
            </a:r>
          </a:p>
          <a:p>
            <a:pPr marL="127000" indent="0">
              <a:spcBef>
                <a:spcPts val="800"/>
              </a:spcBef>
              <a:buSzPts val="1600"/>
              <a:buNone/>
            </a:pPr>
            <a:r>
              <a:rPr lang="en-US" sz="1600" dirty="0"/>
              <a:t>Windows (forget about git-bash!)</a:t>
            </a:r>
          </a:p>
          <a:p>
            <a:pPr marL="320040" indent="-193040">
              <a:spcBef>
                <a:spcPts val="800"/>
              </a:spcBef>
              <a:buSzPts val="1600"/>
            </a:pPr>
            <a:r>
              <a:rPr lang="en-US" sz="1600" dirty="0"/>
              <a:t>Install PowerShell 7 and windows terminal</a:t>
            </a:r>
          </a:p>
          <a:p>
            <a:pPr marL="320040" indent="-193040">
              <a:spcBef>
                <a:spcPts val="1000"/>
              </a:spcBef>
              <a:buSzPts val="1600"/>
            </a:pPr>
            <a:r>
              <a:rPr lang="en-US" sz="1600" dirty="0"/>
              <a:t>Use posh-git</a:t>
            </a:r>
          </a:p>
          <a:p>
            <a:pPr marL="127000" indent="0">
              <a:spcBef>
                <a:spcPts val="1000"/>
              </a:spcBef>
              <a:buSzPts val="1600"/>
              <a:buNone/>
            </a:pPr>
            <a:r>
              <a:rPr lang="en-US" sz="1600" dirty="0"/>
              <a:t>OSX </a:t>
            </a:r>
          </a:p>
          <a:p>
            <a:pPr marL="320040" indent="-193040">
              <a:spcBef>
                <a:spcPts val="1000"/>
              </a:spcBef>
              <a:buSzPts val="1600"/>
            </a:pPr>
            <a:r>
              <a:rPr lang="en-US" sz="1600" dirty="0"/>
              <a:t>Install developer tools from </a:t>
            </a:r>
            <a:r>
              <a:rPr lang="en-US" sz="1600" dirty="0" err="1"/>
              <a:t>xcode</a:t>
            </a:r>
            <a:endParaRPr lang="en-US" sz="1600" dirty="0"/>
          </a:p>
          <a:p>
            <a:pPr marL="320040" indent="-193040">
              <a:spcBef>
                <a:spcPts val="1000"/>
              </a:spcBef>
              <a:buSzPts val="1600"/>
            </a:pPr>
            <a:r>
              <a:rPr lang="en-US" sz="1600" dirty="0"/>
              <a:t>Install Brew</a:t>
            </a:r>
          </a:p>
          <a:p>
            <a:pPr marL="320040" indent="-193040">
              <a:spcBef>
                <a:spcPts val="1000"/>
              </a:spcBef>
              <a:spcAft>
                <a:spcPts val="1000"/>
              </a:spcAft>
              <a:buSzPts val="1600"/>
            </a:pPr>
            <a:r>
              <a:rPr lang="en-US" sz="1600" dirty="0"/>
              <a:t>Install </a:t>
            </a:r>
            <a:r>
              <a:rPr lang="en-US" sz="1600" dirty="0" err="1"/>
              <a:t>ohmyzsh</a:t>
            </a:r>
            <a:endParaRPr lang="en-US" sz="1600" dirty="0"/>
          </a:p>
        </p:txBody>
      </p:sp>
    </p:spTree>
    <p:extLst>
      <p:ext uri="{BB962C8B-B14F-4D97-AF65-F5344CB8AC3E}">
        <p14:creationId xmlns:p14="http://schemas.microsoft.com/office/powerpoint/2010/main" val="3980435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1" name="Google Shape;161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Our Class Moto</a:t>
            </a:r>
            <a:endParaRPr dirty="0"/>
          </a:p>
        </p:txBody>
      </p:sp>
      <p:sp>
        <p:nvSpPr>
          <p:cNvPr id="4" name="Google Shape;1133;p77">
            <a:extLst>
              <a:ext uri="{FF2B5EF4-FFF2-40B4-BE49-F238E27FC236}">
                <a16:creationId xmlns:a16="http://schemas.microsoft.com/office/drawing/2014/main" id="{16A1B087-D0ED-4356-A447-F468BD07D9D7}"/>
              </a:ext>
            </a:extLst>
          </p:cNvPr>
          <p:cNvSpPr txBox="1">
            <a:spLocks noGrp="1"/>
          </p:cNvSpPr>
          <p:nvPr>
            <p:ph type="body" idx="3"/>
          </p:nvPr>
        </p:nvSpPr>
        <p:spPr>
          <a:xfrm>
            <a:off x="625125" y="1908492"/>
            <a:ext cx="7400544" cy="1577658"/>
          </a:xfrm>
          <a:prstGeom prst="rect">
            <a:avLst/>
          </a:prstGeom>
        </p:spPr>
        <p:txBody>
          <a:bodyPr spcFirstLastPara="1" wrap="square" lIns="457200" tIns="0" rIns="457200" bIns="914400" anchor="t" anchorCtr="0">
            <a:noAutofit/>
          </a:bodyPr>
          <a:lstStyle/>
          <a:p>
            <a:pPr marL="0" lvl="0" indent="0" algn="ctr" rtl="0">
              <a:spcBef>
                <a:spcPts val="0"/>
              </a:spcBef>
              <a:spcAft>
                <a:spcPts val="0"/>
              </a:spcAft>
              <a:buClr>
                <a:schemeClr val="dk1"/>
              </a:buClr>
              <a:buSzPts val="1100"/>
              <a:buFont typeface="Arial"/>
              <a:buNone/>
            </a:pPr>
            <a:r>
              <a:rPr lang="en-AU" sz="2800" dirty="0"/>
              <a:t>We live by the </a:t>
            </a:r>
            <a:r>
              <a:rPr lang="en-AU" sz="2800"/>
              <a:t>command line! </a:t>
            </a:r>
            <a:r>
              <a:rPr lang="en-AU" sz="2800" dirty="0"/>
              <a:t>We always try the console first !!</a:t>
            </a:r>
            <a:endParaRPr lang="en-US" sz="2800" dirty="0"/>
          </a:p>
        </p:txBody>
      </p:sp>
    </p:spTree>
    <p:extLst>
      <p:ext uri="{BB962C8B-B14F-4D97-AF65-F5344CB8AC3E}">
        <p14:creationId xmlns:p14="http://schemas.microsoft.com/office/powerpoint/2010/main" val="1343304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11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3" name="Google Shape;1623;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4" name="Google Shape;1624;p11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12 minutes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31" name="Google Shape;1631;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1 min</a:t>
            </a:r>
            <a:endParaRPr/>
          </a:p>
        </p:txBody>
      </p:sp>
      <p:sp>
        <p:nvSpPr>
          <p:cNvPr id="1632" name="Google Shape;1632;p114"/>
          <p:cNvSpPr txBox="1">
            <a:spLocks noGrp="1"/>
          </p:cNvSpPr>
          <p:nvPr>
            <p:ph type="subTitle" idx="1"/>
          </p:nvPr>
        </p:nvSpPr>
        <p:spPr>
          <a:xfrm>
            <a:off x="0" y="675975"/>
            <a:ext cx="9144000" cy="1579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Create a folder on your desktop named code. You’ll put all the code you write today inside that folder.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Best Practices:</a:t>
            </a:r>
            <a:endParaRPr/>
          </a:p>
          <a:p>
            <a:pPr marL="0" lvl="0" indent="0" algn="l" rtl="0">
              <a:spcBef>
                <a:spcPts val="0"/>
              </a:spcBef>
              <a:spcAft>
                <a:spcPts val="0"/>
              </a:spcAft>
              <a:buNone/>
            </a:pPr>
            <a:endParaRPr/>
          </a:p>
        </p:txBody>
      </p:sp>
      <p:sp>
        <p:nvSpPr>
          <p:cNvPr id="1633" name="Google Shape;1633;p114"/>
          <p:cNvSpPr/>
          <p:nvPr/>
        </p:nvSpPr>
        <p:spPr>
          <a:xfrm>
            <a:off x="1362456" y="1986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14"/>
          <p:cNvSpPr txBox="1">
            <a:spLocks noGrp="1"/>
          </p:cNvSpPr>
          <p:nvPr>
            <p:ph type="subTitle" idx="1"/>
          </p:nvPr>
        </p:nvSpPr>
        <p:spPr>
          <a:xfrm>
            <a:off x="25" y="20052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Always use lowercase for folder and file names.</a:t>
            </a:r>
            <a:endParaRPr/>
          </a:p>
        </p:txBody>
      </p:sp>
      <p:pic>
        <p:nvPicPr>
          <p:cNvPr id="1635" name="Google Shape;1635;p114"/>
          <p:cNvPicPr preferRelativeResize="0"/>
          <p:nvPr/>
        </p:nvPicPr>
        <p:blipFill rotWithShape="1">
          <a:blip r:embed="rId3">
            <a:alphaModFix/>
          </a:blip>
          <a:srcRect t="1830" b="1830"/>
          <a:stretch/>
        </p:blipFill>
        <p:spPr>
          <a:xfrm>
            <a:off x="429768" y="1999836"/>
            <a:ext cx="785567" cy="606900"/>
          </a:xfrm>
          <a:prstGeom prst="rect">
            <a:avLst/>
          </a:prstGeom>
          <a:noFill/>
          <a:ln>
            <a:noFill/>
          </a:ln>
        </p:spPr>
      </p:pic>
      <p:sp>
        <p:nvSpPr>
          <p:cNvPr id="1636" name="Google Shape;1636;p114"/>
          <p:cNvSpPr/>
          <p:nvPr/>
        </p:nvSpPr>
        <p:spPr>
          <a:xfrm>
            <a:off x="1362456" y="26644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14"/>
          <p:cNvSpPr txBox="1">
            <a:spLocks noGrp="1"/>
          </p:cNvSpPr>
          <p:nvPr>
            <p:ph type="subTitle" idx="2"/>
          </p:nvPr>
        </p:nvSpPr>
        <p:spPr>
          <a:xfrm>
            <a:off x="25" y="268367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Never put spaces in folder and file names.</a:t>
            </a:r>
            <a:endParaRPr/>
          </a:p>
        </p:txBody>
      </p:sp>
      <p:pic>
        <p:nvPicPr>
          <p:cNvPr id="1638" name="Google Shape;1638;p114"/>
          <p:cNvPicPr preferRelativeResize="0"/>
          <p:nvPr/>
        </p:nvPicPr>
        <p:blipFill rotWithShape="1">
          <a:blip r:embed="rId3">
            <a:alphaModFix/>
          </a:blip>
          <a:srcRect t="1830" b="1830"/>
          <a:stretch/>
        </p:blipFill>
        <p:spPr>
          <a:xfrm>
            <a:off x="429768" y="2678285"/>
            <a:ext cx="785567" cy="606900"/>
          </a:xfrm>
          <a:prstGeom prst="rect">
            <a:avLst/>
          </a:prstGeom>
          <a:noFill/>
          <a:ln>
            <a:noFill/>
          </a:ln>
        </p:spPr>
      </p:pic>
      <p:sp>
        <p:nvSpPr>
          <p:cNvPr id="1639" name="Google Shape;1639;p114"/>
          <p:cNvSpPr/>
          <p:nvPr/>
        </p:nvSpPr>
        <p:spPr>
          <a:xfrm>
            <a:off x="1362456" y="33519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14"/>
          <p:cNvSpPr txBox="1">
            <a:spLocks noGrp="1"/>
          </p:cNvSpPr>
          <p:nvPr>
            <p:ph type="subTitle" idx="3"/>
          </p:nvPr>
        </p:nvSpPr>
        <p:spPr>
          <a:xfrm>
            <a:off x="25" y="3371125"/>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Use dashes to separate words in folder and file names.</a:t>
            </a:r>
            <a:endParaRPr/>
          </a:p>
        </p:txBody>
      </p:sp>
      <p:pic>
        <p:nvPicPr>
          <p:cNvPr id="1641" name="Google Shape;1641;p114"/>
          <p:cNvPicPr preferRelativeResize="0"/>
          <p:nvPr/>
        </p:nvPicPr>
        <p:blipFill rotWithShape="1">
          <a:blip r:embed="rId3">
            <a:alphaModFix/>
          </a:blip>
          <a:srcRect t="1830" b="1830"/>
          <a:stretch/>
        </p:blipFill>
        <p:spPr>
          <a:xfrm>
            <a:off x="429768" y="3365736"/>
            <a:ext cx="785567" cy="606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8" name="Google Shape;1648;p11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12 minutes</a:t>
            </a:r>
            <a:endParaRPr/>
          </a:p>
        </p:txBody>
      </p:sp>
      <p:sp>
        <p:nvSpPr>
          <p:cNvPr id="1649" name="Google Shape;1649;p115"/>
          <p:cNvSpPr txBox="1">
            <a:spLocks noGrp="1"/>
          </p:cNvSpPr>
          <p:nvPr>
            <p:ph type="subTitle" idx="1"/>
          </p:nvPr>
        </p:nvSpPr>
        <p:spPr>
          <a:xfrm>
            <a:off x="0" y="675975"/>
            <a:ext cx="9144000" cy="2332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From the Terminal/console and using only the command line: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BONUS!</a:t>
            </a:r>
            <a:endParaRPr/>
          </a:p>
        </p:txBody>
      </p:sp>
      <p:sp>
        <p:nvSpPr>
          <p:cNvPr id="1650" name="Google Shape;1650;p115"/>
          <p:cNvSpPr/>
          <p:nvPr/>
        </p:nvSpPr>
        <p:spPr>
          <a:xfrm>
            <a:off x="1045025" y="1085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5"/>
          <p:cNvSpPr txBox="1">
            <a:spLocks noGrp="1"/>
          </p:cNvSpPr>
          <p:nvPr>
            <p:ph type="subTitle" idx="1"/>
          </p:nvPr>
        </p:nvSpPr>
        <p:spPr>
          <a:xfrm>
            <a:off x="0" y="1099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2" name="Google Shape;1652;p115"/>
          <p:cNvSpPr/>
          <p:nvPr/>
        </p:nvSpPr>
        <p:spPr>
          <a:xfrm>
            <a:off x="1045200" y="1608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5"/>
          <p:cNvSpPr txBox="1">
            <a:spLocks noGrp="1"/>
          </p:cNvSpPr>
          <p:nvPr>
            <p:ph type="subTitle" idx="2"/>
          </p:nvPr>
        </p:nvSpPr>
        <p:spPr>
          <a:xfrm>
            <a:off x="250" y="16217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4" name="Google Shape;1654;p115"/>
          <p:cNvSpPr/>
          <p:nvPr/>
        </p:nvSpPr>
        <p:spPr>
          <a:xfrm>
            <a:off x="1045075" y="21312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5"/>
          <p:cNvSpPr txBox="1">
            <a:spLocks noGrp="1"/>
          </p:cNvSpPr>
          <p:nvPr>
            <p:ph type="subTitle" idx="3"/>
          </p:nvPr>
        </p:nvSpPr>
        <p:spPr>
          <a:xfrm>
            <a:off x="0" y="21449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Open the current folder containing the new HTML file.</a:t>
            </a:r>
            <a:endParaRPr sz="1200"/>
          </a:p>
        </p:txBody>
      </p:sp>
      <p:sp>
        <p:nvSpPr>
          <p:cNvPr id="1656" name="Google Shape;1656;p115"/>
          <p:cNvSpPr/>
          <p:nvPr/>
        </p:nvSpPr>
        <p:spPr>
          <a:xfrm>
            <a:off x="1045100" y="30240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5"/>
          <p:cNvSpPr txBox="1">
            <a:spLocks noGrp="1"/>
          </p:cNvSpPr>
          <p:nvPr>
            <p:ph type="subTitle" idx="4"/>
          </p:nvPr>
        </p:nvSpPr>
        <p:spPr>
          <a:xfrm>
            <a:off x="0" y="3037750"/>
            <a:ext cx="91686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8" name="Google Shape;1658;p115"/>
          <p:cNvSpPr/>
          <p:nvPr/>
        </p:nvSpPr>
        <p:spPr>
          <a:xfrm>
            <a:off x="1045100" y="35466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15"/>
          <p:cNvSpPr txBox="1">
            <a:spLocks noGrp="1"/>
          </p:cNvSpPr>
          <p:nvPr>
            <p:ph type="subTitle" idx="5"/>
          </p:nvPr>
        </p:nvSpPr>
        <p:spPr>
          <a:xfrm>
            <a:off x="-50" y="3560375"/>
            <a:ext cx="91686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60" name="Google Shape;1660;p115"/>
          <p:cNvPicPr preferRelativeResize="0"/>
          <p:nvPr/>
        </p:nvPicPr>
        <p:blipFill rotWithShape="1">
          <a:blip r:embed="rId3">
            <a:alphaModFix/>
          </a:blip>
          <a:srcRect t="1830" b="1830"/>
          <a:stretch/>
        </p:blipFill>
        <p:spPr>
          <a:xfrm>
            <a:off x="429768" y="1095388"/>
            <a:ext cx="521208" cy="396118"/>
          </a:xfrm>
          <a:prstGeom prst="rect">
            <a:avLst/>
          </a:prstGeom>
          <a:noFill/>
          <a:ln>
            <a:noFill/>
          </a:ln>
        </p:spPr>
      </p:pic>
      <p:pic>
        <p:nvPicPr>
          <p:cNvPr id="1661" name="Google Shape;1661;p115"/>
          <p:cNvPicPr preferRelativeResize="0"/>
          <p:nvPr/>
        </p:nvPicPr>
        <p:blipFill rotWithShape="1">
          <a:blip r:embed="rId3">
            <a:alphaModFix/>
          </a:blip>
          <a:srcRect t="1830" b="1830"/>
          <a:stretch/>
        </p:blipFill>
        <p:spPr>
          <a:xfrm>
            <a:off x="429768" y="1633450"/>
            <a:ext cx="521208" cy="396118"/>
          </a:xfrm>
          <a:prstGeom prst="rect">
            <a:avLst/>
          </a:prstGeom>
          <a:noFill/>
          <a:ln>
            <a:noFill/>
          </a:ln>
        </p:spPr>
      </p:pic>
      <p:pic>
        <p:nvPicPr>
          <p:cNvPr id="1662" name="Google Shape;1662;p115"/>
          <p:cNvPicPr preferRelativeResize="0"/>
          <p:nvPr/>
        </p:nvPicPr>
        <p:blipFill rotWithShape="1">
          <a:blip r:embed="rId3">
            <a:alphaModFix/>
          </a:blip>
          <a:srcRect t="1830" b="1830"/>
          <a:stretch/>
        </p:blipFill>
        <p:spPr>
          <a:xfrm>
            <a:off x="429768" y="2129400"/>
            <a:ext cx="521208" cy="396118"/>
          </a:xfrm>
          <a:prstGeom prst="rect">
            <a:avLst/>
          </a:prstGeom>
          <a:noFill/>
          <a:ln>
            <a:noFill/>
          </a:ln>
        </p:spPr>
      </p:pic>
      <p:pic>
        <p:nvPicPr>
          <p:cNvPr id="1663" name="Google Shape;1663;p115"/>
          <p:cNvPicPr preferRelativeResize="0"/>
          <p:nvPr/>
        </p:nvPicPr>
        <p:blipFill rotWithShape="1">
          <a:blip r:embed="rId4">
            <a:alphaModFix/>
          </a:blip>
          <a:srcRect t="1047" b="1037"/>
          <a:stretch/>
        </p:blipFill>
        <p:spPr>
          <a:xfrm>
            <a:off x="429768" y="3049188"/>
            <a:ext cx="521208" cy="396118"/>
          </a:xfrm>
          <a:prstGeom prst="rect">
            <a:avLst/>
          </a:prstGeom>
          <a:noFill/>
          <a:ln>
            <a:noFill/>
          </a:ln>
        </p:spPr>
      </p:pic>
      <p:pic>
        <p:nvPicPr>
          <p:cNvPr id="1664" name="Google Shape;1664;p115"/>
          <p:cNvPicPr preferRelativeResize="0"/>
          <p:nvPr/>
        </p:nvPicPr>
        <p:blipFill rotWithShape="1">
          <a:blip r:embed="rId4">
            <a:alphaModFix/>
          </a:blip>
          <a:srcRect t="1380" b="1390"/>
          <a:stretch/>
        </p:blipFill>
        <p:spPr>
          <a:xfrm>
            <a:off x="429768" y="3566160"/>
            <a:ext cx="520980" cy="3931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pic>
        <p:nvPicPr>
          <p:cNvPr id="1670" name="Google Shape;1670;p116"/>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71" name="Google Shape;1671;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672" name="Google Shape;1672;p1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11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9" name="Google Shape;1679;p11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Hello, HTML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pic>
        <p:nvPicPr>
          <p:cNvPr id="1685" name="Google Shape;1685;p118" descr="http://www.99lime.com/_bak/topics/you-only-need-10-tags/assets/example3.jpg"/>
          <p:cNvPicPr preferRelativeResize="0"/>
          <p:nvPr/>
        </p:nvPicPr>
        <p:blipFill rotWithShape="1">
          <a:blip r:embed="rId3">
            <a:alphaModFix/>
          </a:blip>
          <a:srcRect/>
          <a:stretch/>
        </p:blipFill>
        <p:spPr>
          <a:xfrm>
            <a:off x="4870314" y="939719"/>
            <a:ext cx="3582222" cy="3106015"/>
          </a:xfrm>
          <a:prstGeom prst="rect">
            <a:avLst/>
          </a:prstGeom>
          <a:noFill/>
          <a:ln>
            <a:noFill/>
          </a:ln>
        </p:spPr>
      </p:pic>
      <p:sp>
        <p:nvSpPr>
          <p:cNvPr id="1686" name="Google Shape;1686;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1687" name="Google Shape;1687;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1688" name="Google Shape;1688;p118"/>
          <p:cNvSpPr txBox="1">
            <a:spLocks noGrp="1"/>
          </p:cNvSpPr>
          <p:nvPr>
            <p:ph type="body" idx="3"/>
          </p:nvPr>
        </p:nvSpPr>
        <p:spPr>
          <a:xfrm>
            <a:off x="175" y="1284250"/>
            <a:ext cx="4342500" cy="1901400"/>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a:t>HTML is one of the three base languages behind every website.</a:t>
            </a:r>
            <a:endParaRPr sz="1800"/>
          </a:p>
          <a:p>
            <a:pPr marL="320040" lvl="0" indent="-205740" algn="l" rtl="0">
              <a:spcBef>
                <a:spcPts val="1000"/>
              </a:spcBef>
              <a:spcAft>
                <a:spcPts val="1000"/>
              </a:spcAft>
              <a:buSzPts val="1800"/>
              <a:buChar char="●"/>
            </a:pPr>
            <a:r>
              <a:rPr lang="en" sz="1800"/>
              <a:t>It defines all the basic content and a bit of formatting.</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11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4" name="Google Shape;1694;p11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5" name="Google Shape;1695;p11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6"/>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Your Goal = Our Goal</a:t>
            </a:r>
            <a:endParaRPr sz="3000" b="1"/>
          </a:p>
          <a:p>
            <a:pPr marL="0" lvl="0" indent="0" algn="l" rtl="0">
              <a:spcBef>
                <a:spcPts val="0"/>
              </a:spcBef>
              <a:spcAft>
                <a:spcPts val="0"/>
              </a:spcAft>
              <a:buClr>
                <a:schemeClr val="dk1"/>
              </a:buClr>
              <a:buSzPts val="1100"/>
              <a:buFont typeface="Arial"/>
              <a:buNone/>
            </a:pPr>
            <a:r>
              <a:rPr lang="en" sz="3000">
                <a:latin typeface="Roboto Light"/>
                <a:ea typeface="Roboto Light"/>
                <a:cs typeface="Roboto Light"/>
                <a:sym typeface="Roboto Light"/>
              </a:rPr>
              <a:t>As instructors, we take your goals very, very seriously.</a:t>
            </a:r>
            <a:endParaRPr sz="3000">
              <a:latin typeface="Roboto Light"/>
              <a:ea typeface="Roboto Light"/>
              <a:cs typeface="Roboto Light"/>
              <a:sym typeface="Roboto Light"/>
            </a:endParaRPr>
          </a:p>
          <a:p>
            <a:pPr marL="0" lvl="0" indent="0" algn="l" rtl="0">
              <a:spcBef>
                <a:spcPts val="0"/>
              </a:spcBef>
              <a:spcAft>
                <a:spcPts val="0"/>
              </a:spcAft>
              <a:buNone/>
            </a:pPr>
            <a:endParaRPr sz="3000">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2" name="Google Shape;1702;p120"/>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a:t>In a new HTML file, create the basic structure of an HTML document and include the following in it:</a:t>
            </a:r>
            <a:endParaRPr sz="1300" b="1"/>
          </a:p>
          <a:p>
            <a:pPr marL="320040" lvl="0" indent="-173990" algn="l" rtl="0">
              <a:spcBef>
                <a:spcPts val="300"/>
              </a:spcBef>
              <a:spcAft>
                <a:spcPts val="0"/>
              </a:spcAft>
              <a:buSzPts val="1300"/>
              <a:buChar char="●"/>
            </a:pPr>
            <a:r>
              <a:rPr lang="en" sz="1300"/>
              <a:t>DOCTYPE declaration</a:t>
            </a:r>
            <a:endParaRPr sz="1300"/>
          </a:p>
          <a:p>
            <a:pPr marL="320040" lvl="0" indent="-173990" algn="l" rtl="0">
              <a:spcBef>
                <a:spcPts val="0"/>
              </a:spcBef>
              <a:spcAft>
                <a:spcPts val="0"/>
              </a:spcAft>
              <a:buSzPts val="1300"/>
              <a:buChar char="●"/>
            </a:pPr>
            <a:r>
              <a:rPr lang="en" sz="1300"/>
              <a:t>Head tag with a title tag</a:t>
            </a:r>
            <a:endParaRPr sz="1300"/>
          </a:p>
          <a:p>
            <a:pPr marL="320040" lvl="0" indent="-173990" algn="l" rtl="0">
              <a:spcBef>
                <a:spcPts val="0"/>
              </a:spcBef>
              <a:spcAft>
                <a:spcPts val="0"/>
              </a:spcAft>
              <a:buSzPts val="1300"/>
              <a:buChar char="●"/>
            </a:pPr>
            <a:r>
              <a:rPr lang="en" sz="1300"/>
              <a:t>H1 tag with a title of your choice</a:t>
            </a:r>
            <a:endParaRPr sz="1300"/>
          </a:p>
          <a:p>
            <a:pPr marL="320040" lvl="0" indent="-173990" algn="l" rtl="0">
              <a:spcBef>
                <a:spcPts val="0"/>
              </a:spcBef>
              <a:spcAft>
                <a:spcPts val="0"/>
              </a:spcAft>
              <a:buSzPts val="1300"/>
              <a:buChar char="●"/>
            </a:pPr>
            <a:r>
              <a:rPr lang="en" sz="1300"/>
              <a:t>An embedded image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Now add the following three links to your page:</a:t>
            </a:r>
            <a:endParaRPr sz="1300" b="1"/>
          </a:p>
          <a:p>
            <a:pPr marL="320040" lvl="0" indent="-173990" algn="l" rtl="0">
              <a:spcBef>
                <a:spcPts val="300"/>
              </a:spcBef>
              <a:spcAft>
                <a:spcPts val="0"/>
              </a:spcAft>
              <a:buSzPts val="1300"/>
              <a:buChar char="●"/>
            </a:pPr>
            <a:r>
              <a:rPr lang="en" sz="1300"/>
              <a:t>One link that has target="_blank" so that it opens a new tab when clicked</a:t>
            </a:r>
            <a:endParaRPr sz="1300"/>
          </a:p>
          <a:p>
            <a:pPr marL="320040" lvl="0" indent="-173990" algn="l" rtl="0">
              <a:spcBef>
                <a:spcPts val="0"/>
              </a:spcBef>
              <a:spcAft>
                <a:spcPts val="0"/>
              </a:spcAft>
              <a:buSzPts val="1300"/>
              <a:buChar char="●"/>
            </a:pPr>
            <a:r>
              <a:rPr lang="en" sz="1300"/>
              <a:t>One link that is bold</a:t>
            </a:r>
            <a:endParaRPr sz="1300"/>
          </a:p>
          <a:p>
            <a:pPr marL="320040" lvl="0" indent="-173990" algn="l" rtl="0">
              <a:spcBef>
                <a:spcPts val="0"/>
              </a:spcBef>
              <a:spcAft>
                <a:spcPts val="0"/>
              </a:spcAft>
              <a:buSzPts val="1300"/>
              <a:buChar char="●"/>
            </a:pPr>
            <a:r>
              <a:rPr lang="en" sz="1300"/>
              <a:t>One link that is only a placeholder (it goes nowhere)</a:t>
            </a:r>
            <a:endParaRPr sz="1300"/>
          </a:p>
          <a:p>
            <a:pPr marL="0" lvl="0" indent="0" algn="l" rtl="0">
              <a:spcBef>
                <a:spcPts val="300"/>
              </a:spcBef>
              <a:spcAft>
                <a:spcPts val="0"/>
              </a:spcAft>
              <a:buNone/>
            </a:pPr>
            <a:endParaRPr sz="1300"/>
          </a:p>
          <a:p>
            <a:pPr marL="0" lvl="0" indent="0" algn="l" rtl="0">
              <a:spcBef>
                <a:spcPts val="300"/>
              </a:spcBef>
              <a:spcAft>
                <a:spcPts val="0"/>
              </a:spcAft>
              <a:buNone/>
            </a:pPr>
            <a:r>
              <a:rPr lang="en" sz="1300" b="1"/>
              <a:t>BONUS!</a:t>
            </a:r>
            <a:endParaRPr sz="1300" b="1"/>
          </a:p>
          <a:p>
            <a:pPr marL="320040" lvl="0" indent="-173990" algn="l" rtl="0">
              <a:spcBef>
                <a:spcPts val="300"/>
              </a:spcBef>
              <a:spcAft>
                <a:spcPts val="0"/>
              </a:spcAft>
              <a:buSzPts val="1300"/>
              <a:buChar char="●"/>
            </a:pPr>
            <a:r>
              <a:rPr lang="en" sz="1300"/>
              <a:t>Create an ordered list of steps to make a sandwich</a:t>
            </a:r>
            <a:endParaRPr sz="1300"/>
          </a:p>
          <a:p>
            <a:pPr marL="320040" lvl="0" indent="-173990" algn="l" rtl="0">
              <a:spcBef>
                <a:spcPts val="0"/>
              </a:spcBef>
              <a:spcAft>
                <a:spcPts val="0"/>
              </a:spcAft>
              <a:buSzPts val="1300"/>
              <a:buChar char="●"/>
            </a:pPr>
            <a:r>
              <a:rPr lang="en" sz="1300"/>
              <a:t>Create an unordered list of five bands/musicians you like</a:t>
            </a:r>
            <a:endParaRPr sz="1300"/>
          </a:p>
          <a:p>
            <a:pPr marL="320040" lvl="0" indent="-173990" algn="l" rtl="0">
              <a:spcBef>
                <a:spcPts val="0"/>
              </a:spcBef>
              <a:spcAft>
                <a:spcPts val="0"/>
              </a:spcAft>
              <a:buSzPts val="1300"/>
              <a:buChar char="●"/>
            </a:pPr>
            <a:r>
              <a:rPr lang="en" sz="1300"/>
              <a:t>Create a table with two columns (animal class and animal name) and four rows of animals</a:t>
            </a:r>
            <a:endParaRPr sz="1300"/>
          </a:p>
          <a:p>
            <a:pPr marL="320040" lvl="0" indent="-173990" algn="l" rtl="0">
              <a:spcBef>
                <a:spcPts val="0"/>
              </a:spcBef>
              <a:spcAft>
                <a:spcPts val="0"/>
              </a:spcAft>
              <a:buSzPts val="1300"/>
              <a:buChar char="●"/>
            </a:pPr>
            <a:r>
              <a:rPr lang="en" sz="1300"/>
              <a:t>Use an alternate way of separating links without line breaks</a:t>
            </a:r>
            <a:endParaRPr sz="1300"/>
          </a:p>
          <a:p>
            <a:pPr marL="320040" lvl="0" indent="-173990" algn="l" rtl="0">
              <a:spcBef>
                <a:spcPts val="0"/>
              </a:spcBef>
              <a:spcAft>
                <a:spcPts val="0"/>
              </a:spcAft>
              <a:buSzPts val="1300"/>
              <a:buChar char="●"/>
            </a:pPr>
            <a:r>
              <a:rPr lang="en" sz="1300"/>
              <a:t>Embed a YouTube video of your favorite band/musician</a:t>
            </a:r>
            <a:endParaRPr sz="1300"/>
          </a:p>
          <a:p>
            <a:pPr marL="0" lvl="0" indent="0" algn="l" rtl="0">
              <a:spcBef>
                <a:spcPts val="300"/>
              </a:spcBef>
              <a:spcAft>
                <a:spcPts val="0"/>
              </a:spcAft>
              <a:buNone/>
            </a:pPr>
            <a:endParaRPr sz="1300"/>
          </a:p>
          <a:p>
            <a:pPr marL="0" lvl="0" indent="0" algn="l" rtl="0">
              <a:spcBef>
                <a:spcPts val="300"/>
              </a:spcBef>
              <a:spcAft>
                <a:spcPts val="300"/>
              </a:spcAft>
              <a:buNone/>
            </a:pPr>
            <a:endParaRPr sz="1300"/>
          </a:p>
        </p:txBody>
      </p:sp>
      <p:sp>
        <p:nvSpPr>
          <p:cNvPr id="1703" name="Google Shape;1703;p12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5 minutes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21"/>
          <p:cNvPicPr preferRelativeResize="0"/>
          <p:nvPr/>
        </p:nvPicPr>
        <p:blipFill rotWithShape="1">
          <a:blip r:embed="rId3">
            <a:alphaModFix/>
          </a:blip>
          <a:srcRect/>
          <a:stretch/>
        </p:blipFill>
        <p:spPr>
          <a:xfrm>
            <a:off x="452188" y="1183050"/>
            <a:ext cx="6257925" cy="3550360"/>
          </a:xfrm>
          <a:prstGeom prst="rect">
            <a:avLst/>
          </a:prstGeom>
          <a:noFill/>
          <a:ln>
            <a:noFill/>
          </a:ln>
        </p:spPr>
      </p:pic>
      <p:sp>
        <p:nvSpPr>
          <p:cNvPr id="1710" name="Google Shape;1710;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YouTube Video Walkthrough</a:t>
            </a:r>
            <a:endParaRPr/>
          </a:p>
        </p:txBody>
      </p:sp>
      <p:sp>
        <p:nvSpPr>
          <p:cNvPr id="1711" name="Google Shape;1711;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Watch the </a:t>
            </a:r>
            <a:r>
              <a:rPr lang="en" u="sng">
                <a:solidFill>
                  <a:schemeClr val="hlink"/>
                </a:solidFill>
                <a:hlinkClick r:id="rId4"/>
              </a:rPr>
              <a:t>walkthrough video</a:t>
            </a:r>
            <a:r>
              <a:rPr lang="en"/>
              <a:t>:</a:t>
            </a:r>
            <a:endParaRPr/>
          </a:p>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718" name="Google Shape;1718;p122"/>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719" name="Google Shape;1719;p122"/>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123"/>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a:t>Homework Activity</a:t>
            </a:r>
            <a:endParaRPr sz="3600"/>
          </a:p>
        </p:txBody>
      </p:sp>
      <p:sp>
        <p:nvSpPr>
          <p:cNvPr id="1725" name="Google Shape;1725;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 Activity </a:t>
            </a:r>
            <a:endParaRPr/>
          </a:p>
        </p:txBody>
      </p:sp>
      <p:sp>
        <p:nvSpPr>
          <p:cNvPr id="1732" name="Google Shape;1732;p124"/>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124"/>
          <p:cNvGrpSpPr/>
          <p:nvPr/>
        </p:nvGrpSpPr>
        <p:grpSpPr>
          <a:xfrm>
            <a:off x="457200" y="921613"/>
            <a:ext cx="776889" cy="621300"/>
            <a:chOff x="457200" y="1378813"/>
            <a:chExt cx="776889" cy="621300"/>
          </a:xfrm>
        </p:grpSpPr>
        <p:sp>
          <p:nvSpPr>
            <p:cNvPr id="1734" name="Google Shape;1734;p12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35" name="Google Shape;1735;p12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124"/>
          <p:cNvGrpSpPr/>
          <p:nvPr/>
        </p:nvGrpSpPr>
        <p:grpSpPr>
          <a:xfrm>
            <a:off x="457200" y="1771525"/>
            <a:ext cx="776889" cy="621300"/>
            <a:chOff x="457200" y="1378813"/>
            <a:chExt cx="776889" cy="621300"/>
          </a:xfrm>
        </p:grpSpPr>
        <p:sp>
          <p:nvSpPr>
            <p:cNvPr id="1737" name="Google Shape;1737;p12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38" name="Google Shape;1738;p12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 name="Google Shape;1739;p124"/>
          <p:cNvGrpSpPr/>
          <p:nvPr/>
        </p:nvGrpSpPr>
        <p:grpSpPr>
          <a:xfrm>
            <a:off x="457200" y="2616650"/>
            <a:ext cx="776889" cy="621300"/>
            <a:chOff x="457200" y="1378813"/>
            <a:chExt cx="776889" cy="621300"/>
          </a:xfrm>
        </p:grpSpPr>
        <p:sp>
          <p:nvSpPr>
            <p:cNvPr id="1740" name="Google Shape;1740;p12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1" name="Google Shape;1741;p12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2" name="Google Shape;1742;p124"/>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Figure out where the GitHub repo is for our class. </a:t>
            </a:r>
            <a:endParaRPr/>
          </a:p>
        </p:txBody>
      </p:sp>
      <p:sp>
        <p:nvSpPr>
          <p:cNvPr id="1743" name="Google Shape;1743;p124"/>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txBox="1">
            <a:spLocks noGrp="1"/>
          </p:cNvSpPr>
          <p:nvPr>
            <p:ph type="subTitle" idx="2"/>
          </p:nvPr>
        </p:nvSpPr>
        <p:spPr>
          <a:xfrm>
            <a:off x="-12300" y="17763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Redo the Terminal example from today’s class. </a:t>
            </a:r>
            <a:endParaRPr/>
          </a:p>
        </p:txBody>
      </p:sp>
      <p:sp>
        <p:nvSpPr>
          <p:cNvPr id="1746" name="Google Shape;1746;p124"/>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Redo the HTML example from today’s class. </a:t>
            </a:r>
            <a:br>
              <a:rPr lang="en"/>
            </a:br>
            <a:r>
              <a:rPr lang="en"/>
              <a:t>(Watch the </a:t>
            </a:r>
            <a:r>
              <a:rPr lang="en" u="sng">
                <a:solidFill>
                  <a:schemeClr val="hlink"/>
                </a:solidFill>
                <a:hlinkClick r:id="rId3"/>
              </a:rPr>
              <a:t>walkthrough video</a:t>
            </a:r>
            <a:r>
              <a:rPr lang="en"/>
              <a:t> if you feel a bit lost.)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Support Team Promise</a:t>
            </a:r>
            <a:endParaRPr/>
          </a:p>
        </p:txBody>
      </p:sp>
      <p:sp>
        <p:nvSpPr>
          <p:cNvPr id="1132" name="Google Shape;1132;p77"/>
          <p:cNvSpPr txBox="1">
            <a:spLocks noGrp="1"/>
          </p:cNvSpPr>
          <p:nvPr>
            <p:ph type="subTitle" idx="1"/>
          </p:nvPr>
        </p:nvSpPr>
        <p:spPr>
          <a:xfrm>
            <a:off x="0" y="675975"/>
            <a:ext cx="93072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If you’re willing to put in the time and take our advice, we’re here to help you 100% of the way. </a:t>
            </a:r>
            <a:endParaRPr sz="1600"/>
          </a:p>
        </p:txBody>
      </p:sp>
      <p:sp>
        <p:nvSpPr>
          <p:cNvPr id="1133" name="Google Shape;1133;p77"/>
          <p:cNvSpPr txBox="1">
            <a:spLocks noGrp="1"/>
          </p:cNvSpPr>
          <p:nvPr>
            <p:ph type="body" idx="3"/>
          </p:nvPr>
        </p:nvSpPr>
        <p:spPr>
          <a:xfrm>
            <a:off x="175" y="1250650"/>
            <a:ext cx="3185700" cy="3656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600" dirty="0"/>
              <a:t>This goes for everyone working on this program:</a:t>
            </a:r>
            <a:endParaRPr sz="1600" dirty="0"/>
          </a:p>
          <a:p>
            <a:pPr marL="320040" lvl="0" indent="-193040" algn="l" rtl="0">
              <a:spcBef>
                <a:spcPts val="800"/>
              </a:spcBef>
              <a:spcAft>
                <a:spcPts val="0"/>
              </a:spcAft>
              <a:buSzPts val="1600"/>
              <a:buChar char="●"/>
            </a:pPr>
            <a:r>
              <a:rPr lang="en" sz="1600" dirty="0"/>
              <a:t>Instructors</a:t>
            </a:r>
            <a:endParaRPr sz="1600" dirty="0"/>
          </a:p>
          <a:p>
            <a:pPr marL="320040" lvl="0" indent="-193040" algn="l" rtl="0">
              <a:spcBef>
                <a:spcPts val="1000"/>
              </a:spcBef>
              <a:spcAft>
                <a:spcPts val="0"/>
              </a:spcAft>
              <a:buSzPts val="1600"/>
              <a:buChar char="●"/>
            </a:pPr>
            <a:r>
              <a:rPr lang="en" sz="1600" dirty="0"/>
              <a:t>TAs </a:t>
            </a:r>
            <a:endParaRPr sz="1600" dirty="0"/>
          </a:p>
          <a:p>
            <a:pPr marL="320040" lvl="0" indent="-193040" algn="l" rtl="0">
              <a:spcBef>
                <a:spcPts val="1000"/>
              </a:spcBef>
              <a:spcAft>
                <a:spcPts val="0"/>
              </a:spcAft>
              <a:buSzPts val="1600"/>
              <a:buChar char="●"/>
            </a:pPr>
            <a:r>
              <a:rPr lang="en" sz="1600" dirty="0"/>
              <a:t>Student Success Team</a:t>
            </a:r>
            <a:endParaRPr sz="1600" dirty="0"/>
          </a:p>
          <a:p>
            <a:pPr marL="320040" lvl="0" indent="-193040" algn="l" rtl="0">
              <a:spcBef>
                <a:spcPts val="1000"/>
              </a:spcBef>
              <a:spcAft>
                <a:spcPts val="0"/>
              </a:spcAft>
              <a:buSzPts val="1600"/>
              <a:buChar char="●"/>
            </a:pPr>
            <a:r>
              <a:rPr lang="en" sz="1600" dirty="0"/>
              <a:t>Career coaches</a:t>
            </a:r>
            <a:endParaRPr sz="1600" dirty="0"/>
          </a:p>
          <a:p>
            <a:pPr marL="320040" lvl="0" indent="-193040" algn="l" rtl="0">
              <a:spcBef>
                <a:spcPts val="1000"/>
              </a:spcBef>
              <a:spcAft>
                <a:spcPts val="1000"/>
              </a:spcAft>
              <a:buSzPts val="1600"/>
              <a:buChar char="●"/>
            </a:pPr>
            <a:r>
              <a:rPr lang="en" sz="1600" dirty="0"/>
              <a:t>Everyone else!</a:t>
            </a:r>
            <a:endParaRPr sz="1600" dirty="0"/>
          </a:p>
        </p:txBody>
      </p:sp>
      <p:pic>
        <p:nvPicPr>
          <p:cNvPr id="1134" name="Google Shape;1134;p77"/>
          <p:cNvPicPr preferRelativeResize="0"/>
          <p:nvPr/>
        </p:nvPicPr>
        <p:blipFill>
          <a:blip r:embed="rId3">
            <a:alphaModFix/>
          </a:blip>
          <a:stretch>
            <a:fillRect/>
          </a:stretch>
        </p:blipFill>
        <p:spPr>
          <a:xfrm>
            <a:off x="2900966" y="1250650"/>
            <a:ext cx="5922658" cy="333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78"/>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t>But Remember:</a:t>
            </a:r>
            <a:endParaRPr sz="3000" b="1"/>
          </a:p>
          <a:p>
            <a:pPr marL="0" lvl="0" indent="0" algn="l" rtl="0">
              <a:spcBef>
                <a:spcPts val="0"/>
              </a:spcBef>
              <a:spcAft>
                <a:spcPts val="0"/>
              </a:spcAft>
              <a:buClr>
                <a:schemeClr val="dk1"/>
              </a:buClr>
              <a:buSzPts val="1100"/>
              <a:buFont typeface="Arial"/>
              <a:buNone/>
            </a:pPr>
            <a:r>
              <a:rPr lang="en" sz="3000">
                <a:latin typeface="Roboto Light"/>
                <a:ea typeface="Roboto Light"/>
                <a:cs typeface="Roboto Light"/>
                <a:sym typeface="Roboto Light"/>
              </a:rPr>
              <a:t>Nothing good comes easily.</a:t>
            </a:r>
            <a:endParaRPr sz="3000">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7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Keys to Success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So you want to become an Engineer?</a:t>
            </a:r>
            <a:endParaRPr dirty="0"/>
          </a:p>
        </p:txBody>
      </p:sp>
      <p:sp>
        <p:nvSpPr>
          <p:cNvPr id="1132" name="Google Shape;1132;p77"/>
          <p:cNvSpPr txBox="1">
            <a:spLocks noGrp="1"/>
          </p:cNvSpPr>
          <p:nvPr>
            <p:ph type="subTitle" idx="1"/>
          </p:nvPr>
        </p:nvSpPr>
        <p:spPr>
          <a:xfrm>
            <a:off x="0" y="675975"/>
            <a:ext cx="93072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AU" sz="1600" dirty="0"/>
              <a:t>You are entering the realm, like you have never seen before! </a:t>
            </a:r>
            <a:endParaRPr sz="1600" dirty="0"/>
          </a:p>
        </p:txBody>
      </p:sp>
      <p:sp>
        <p:nvSpPr>
          <p:cNvPr id="1133" name="Google Shape;1133;p77"/>
          <p:cNvSpPr txBox="1">
            <a:spLocks noGrp="1"/>
          </p:cNvSpPr>
          <p:nvPr>
            <p:ph type="body" idx="3"/>
          </p:nvPr>
        </p:nvSpPr>
        <p:spPr>
          <a:xfrm>
            <a:off x="175" y="1250650"/>
            <a:ext cx="3185700" cy="3656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AU" sz="1600" dirty="0"/>
              <a:t>To survive in my world you will need </a:t>
            </a:r>
            <a:endParaRPr sz="1600" dirty="0"/>
          </a:p>
          <a:p>
            <a:pPr marL="320040" lvl="0" indent="-193040" algn="l" rtl="0">
              <a:spcBef>
                <a:spcPts val="800"/>
              </a:spcBef>
              <a:spcAft>
                <a:spcPts val="0"/>
              </a:spcAft>
              <a:buSzPts val="1600"/>
              <a:buChar char="●"/>
            </a:pPr>
            <a:r>
              <a:rPr lang="en" sz="1600" dirty="0"/>
              <a:t>Some hardcore google fu</a:t>
            </a:r>
            <a:endParaRPr sz="1600" dirty="0"/>
          </a:p>
          <a:p>
            <a:pPr marL="320040" lvl="0" indent="-193040" algn="l" rtl="0">
              <a:spcBef>
                <a:spcPts val="1000"/>
              </a:spcBef>
              <a:spcAft>
                <a:spcPts val="0"/>
              </a:spcAft>
              <a:buSzPts val="1600"/>
              <a:buChar char="●"/>
            </a:pPr>
            <a:r>
              <a:rPr lang="en" sz="1600" dirty="0"/>
              <a:t>The ability to fail </a:t>
            </a:r>
          </a:p>
          <a:p>
            <a:pPr marL="320040" lvl="0" indent="-193040" algn="l" rtl="0">
              <a:spcBef>
                <a:spcPts val="1000"/>
              </a:spcBef>
              <a:spcAft>
                <a:spcPts val="0"/>
              </a:spcAft>
              <a:buSzPts val="1600"/>
              <a:buChar char="●"/>
            </a:pPr>
            <a:r>
              <a:rPr lang="en" sz="1600" dirty="0"/>
              <a:t>A understanding that software is a team sport</a:t>
            </a:r>
            <a:endParaRPr sz="1600" dirty="0"/>
          </a:p>
          <a:p>
            <a:pPr marL="320040" lvl="0" indent="-193040" algn="l" rtl="0">
              <a:spcBef>
                <a:spcPts val="1000"/>
              </a:spcBef>
              <a:spcAft>
                <a:spcPts val="0"/>
              </a:spcAft>
              <a:buSzPts val="1600"/>
              <a:buChar char="●"/>
            </a:pPr>
            <a:r>
              <a:rPr lang="en-AU" sz="1600" dirty="0"/>
              <a:t>A</a:t>
            </a:r>
            <a:r>
              <a:rPr lang="en" sz="1600" dirty="0"/>
              <a:t> passion for learning</a:t>
            </a:r>
            <a:endParaRPr sz="1600" dirty="0"/>
          </a:p>
          <a:p>
            <a:pPr marL="320040" lvl="0" indent="-193040" algn="l" rtl="0">
              <a:spcBef>
                <a:spcPts val="1000"/>
              </a:spcBef>
              <a:spcAft>
                <a:spcPts val="0"/>
              </a:spcAft>
              <a:buSzPts val="1600"/>
              <a:buChar char="●"/>
            </a:pPr>
            <a:r>
              <a:rPr lang="en-AU" sz="1600" dirty="0"/>
              <a:t>Ability to talk to rubber duck</a:t>
            </a:r>
            <a:endParaRPr sz="1600" dirty="0"/>
          </a:p>
        </p:txBody>
      </p:sp>
      <p:pic>
        <p:nvPicPr>
          <p:cNvPr id="3" name="Picture 2" descr="A screen shot of an open computer sitting on top of a table&#10;&#10;Description automatically generated">
            <a:extLst>
              <a:ext uri="{FF2B5EF4-FFF2-40B4-BE49-F238E27FC236}">
                <a16:creationId xmlns:a16="http://schemas.microsoft.com/office/drawing/2014/main" id="{B2A1F208-BB63-49AA-90F0-E29034911D38}"/>
              </a:ext>
            </a:extLst>
          </p:cNvPr>
          <p:cNvPicPr>
            <a:picLocks noChangeAspect="1"/>
          </p:cNvPicPr>
          <p:nvPr/>
        </p:nvPicPr>
        <p:blipFill>
          <a:blip r:embed="rId3"/>
          <a:stretch>
            <a:fillRect/>
          </a:stretch>
        </p:blipFill>
        <p:spPr>
          <a:xfrm>
            <a:off x="4290704" y="1321851"/>
            <a:ext cx="3334846" cy="3334846"/>
          </a:xfrm>
          <a:prstGeom prst="rect">
            <a:avLst/>
          </a:prstGeom>
        </p:spPr>
      </p:pic>
    </p:spTree>
    <p:extLst>
      <p:ext uri="{BB962C8B-B14F-4D97-AF65-F5344CB8AC3E}">
        <p14:creationId xmlns:p14="http://schemas.microsoft.com/office/powerpoint/2010/main" val="384257630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2811</Words>
  <Application>Microsoft Office PowerPoint</Application>
  <PresentationFormat>On-screen Show (16:9)</PresentationFormat>
  <Paragraphs>475</Paragraphs>
  <Slides>54</Slides>
  <Notes>54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54</vt:i4>
      </vt:variant>
    </vt:vector>
  </HeadingPairs>
  <TitlesOfParts>
    <vt:vector size="64" baseType="lpstr">
      <vt:lpstr>Amatic SC</vt:lpstr>
      <vt:lpstr>Arial</vt:lpstr>
      <vt:lpstr>Calibri</vt:lpstr>
      <vt:lpstr>Inconsolata</vt:lpstr>
      <vt:lpstr>Roboto</vt:lpstr>
      <vt:lpstr>Roboto Light</vt:lpstr>
      <vt:lpstr>Roboto Medium</vt:lpstr>
      <vt:lpstr>Roboto Thin</vt:lpstr>
      <vt:lpstr>Simple Light</vt:lpstr>
      <vt:lpstr>1_Unbranded</vt:lpstr>
      <vt:lpstr>The Zen of Coding</vt:lpstr>
      <vt:lpstr>The Path of Learning </vt:lpstr>
      <vt:lpstr>Your Goals</vt:lpstr>
      <vt:lpstr>Your Goals</vt:lpstr>
      <vt:lpstr>Your Goal = Our Goal As instructors, we take your goals very, very seriously. </vt:lpstr>
      <vt:lpstr>Support Team Promise</vt:lpstr>
      <vt:lpstr>But Remember: Nothing good comes easily. </vt:lpstr>
      <vt:lpstr>Our Keys to Success</vt:lpstr>
      <vt:lpstr>So you want to become an Engineer?</vt:lpstr>
      <vt:lpstr>Our Mantra for Today and Beyond  When it comes to web development…</vt:lpstr>
      <vt:lpstr>I know nothing.</vt:lpstr>
      <vt:lpstr>PowerPoint Presentation</vt:lpstr>
      <vt:lpstr>The Path of Learning </vt:lpstr>
      <vt:lpstr>Nothing comes easy. As students, you face three  HUGE obstacles.</vt:lpstr>
      <vt:lpstr>Obstacle #1: The Great Confusion</vt:lpstr>
      <vt:lpstr>Obstacle #2: The Great Doubt  </vt:lpstr>
      <vt:lpstr>Obstacle #3: The Great Distance</vt:lpstr>
      <vt:lpstr>Nothing Comes Easy</vt:lpstr>
      <vt:lpstr>Learning Can Be Frustrating</vt:lpstr>
      <vt:lpstr>Advice for the Journey</vt:lpstr>
      <vt:lpstr>Advice for the Journey </vt:lpstr>
      <vt:lpstr>Advice for the Journey</vt:lpstr>
      <vt:lpstr>And Remember...</vt:lpstr>
      <vt:lpstr>Google Fu: The Most Important Skill of All</vt:lpstr>
      <vt:lpstr>Course Structure </vt:lpstr>
      <vt:lpstr>Daily Schedule</vt:lpstr>
      <vt:lpstr>Daily Schedule</vt:lpstr>
      <vt:lpstr>Prework </vt:lpstr>
      <vt:lpstr>Software Checklist</vt:lpstr>
      <vt:lpstr>Accounts Checklist</vt:lpstr>
      <vt:lpstr>Self-Check</vt:lpstr>
      <vt:lpstr>The Modern Web</vt:lpstr>
      <vt:lpstr>What Exactly Is Full-Stack Development?</vt:lpstr>
      <vt:lpstr>The “Magic” of YouTube</vt:lpstr>
      <vt:lpstr>Full-Stack Development </vt:lpstr>
      <vt:lpstr>Full-Stack Development </vt:lpstr>
      <vt:lpstr>Full-Stack Development </vt:lpstr>
      <vt:lpstr>Let’s Get Crackin’! </vt:lpstr>
      <vt:lpstr>Intro to Console/Terminal</vt:lpstr>
      <vt:lpstr>Let’s Get Crackin’—Intro to Console</vt:lpstr>
      <vt:lpstr>Make your console your own</vt:lpstr>
      <vt:lpstr>Our Class Moto</vt:lpstr>
      <vt:lpstr>Activity:  Console Commands</vt:lpstr>
      <vt:lpstr>Activity: Console Commands</vt:lpstr>
      <vt:lpstr>Activity: Console Commands</vt:lpstr>
      <vt:lpstr>Intro to Console: Discuss with Neighbors  </vt:lpstr>
      <vt:lpstr>Hello, HTML</vt:lpstr>
      <vt:lpstr>&lt;title&gt;Intro to HTML&lt;/title&gt;</vt:lpstr>
      <vt:lpstr>Activity:  Intro to HTML</vt:lpstr>
      <vt:lpstr> Activity: Intro to HTML</vt:lpstr>
      <vt:lpstr>YouTube Video Walkthrough</vt:lpstr>
      <vt:lpstr>&lt;title&gt;Intro to HTML&lt;/title&gt; </vt:lpstr>
      <vt:lpstr>Homework Activity</vt:lpstr>
      <vt:lpstr>Homework Activity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Zen of Coding</dc:title>
  <cp:lastModifiedBy>Trent Stollery</cp:lastModifiedBy>
  <cp:revision>5</cp:revision>
  <dcterms:modified xsi:type="dcterms:W3CDTF">2020-08-10T08:56:28Z</dcterms:modified>
</cp:coreProperties>
</file>